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46"/>
  </p:notesMasterIdLst>
  <p:sldIdLst>
    <p:sldId id="353" r:id="rId2"/>
    <p:sldId id="407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55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3" r:id="rId43"/>
    <p:sldId id="454" r:id="rId44"/>
    <p:sldId id="406" r:id="rId45"/>
  </p:sldIdLst>
  <p:sldSz cx="12192000" cy="6858000"/>
  <p:notesSz cx="6669088" cy="97758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B6239-5366-4554-B44A-34DFA751DB10}" v="376" dt="2018-04-17T15:32:55.942"/>
    <p1510:client id="{0C87FBC4-B550-4A4D-BF0F-BF7E23226DB5}" v="1" dt="2018-06-18T10:34:26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394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-1578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EV Ignat" userId="S::igeorgie@ed.ac.uk::1e2e7928-80a7-44f8-8851-c409b1d7f4cc" providerId="AD" clId="Web-{8EAE1914-F379-4FF7-85A0-6F5CE86EA38A}"/>
    <pc:docChg chg="modSld modMainMaster">
      <pc:chgData name="GEORGIEV Ignat" userId="S::igeorgie@ed.ac.uk::1e2e7928-80a7-44f8-8851-c409b1d7f4cc" providerId="AD" clId="Web-{8EAE1914-F379-4FF7-85A0-6F5CE86EA38A}" dt="2018-03-26T22:19:40.765" v="249"/>
      <pc:docMkLst>
        <pc:docMk/>
      </pc:docMkLst>
      <pc:sldChg chg="modTransition modNotes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109857222" sldId="256"/>
        </pc:sldMkLst>
      </pc:sldChg>
      <pc:sldChg chg="addSp modSp modTransition modNotes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379548770" sldId="257"/>
        </pc:sldMkLst>
        <pc:spChg chg="mod">
          <ac:chgData name="GEORGIEV Ignat" userId="S::igeorgie@ed.ac.uk::1e2e7928-80a7-44f8-8851-c409b1d7f4cc" providerId="AD" clId="Web-{8EAE1914-F379-4FF7-85A0-6F5CE86EA38A}" dt="2018-03-26T21:48:50.220" v="56"/>
          <ac:spMkLst>
            <pc:docMk/>
            <pc:sldMk cId="379548770" sldId="257"/>
            <ac:spMk id="3" creationId="{2206A43D-8C5A-412E-A0EB-7607F1E7EA58}"/>
          </ac:spMkLst>
        </pc:spChg>
        <pc:picChg chg="add mod">
          <ac:chgData name="GEORGIEV Ignat" userId="S::igeorgie@ed.ac.uk::1e2e7928-80a7-44f8-8851-c409b1d7f4cc" providerId="AD" clId="Web-{8EAE1914-F379-4FF7-85A0-6F5CE86EA38A}" dt="2018-03-26T21:49:13.970" v="62"/>
          <ac:picMkLst>
            <pc:docMk/>
            <pc:sldMk cId="379548770" sldId="257"/>
            <ac:picMk id="4" creationId="{59A10DFF-7AAA-4C3C-BE8F-5E2E134C2C1F}"/>
          </ac:picMkLst>
        </pc:picChg>
      </pc:sldChg>
      <pc:sldChg chg="addSp modSp modTransition modNotes">
        <pc:chgData name="GEORGIEV Ignat" userId="S::igeorgie@ed.ac.uk::1e2e7928-80a7-44f8-8851-c409b1d7f4cc" providerId="AD" clId="Web-{8EAE1914-F379-4FF7-85A0-6F5CE86EA38A}" dt="2018-03-26T22:16:09.433" v="229"/>
        <pc:sldMkLst>
          <pc:docMk/>
          <pc:sldMk cId="2513535155" sldId="258"/>
        </pc:sldMkLst>
        <pc:spChg chg="mod">
          <ac:chgData name="GEORGIEV Ignat" userId="S::igeorgie@ed.ac.uk::1e2e7928-80a7-44f8-8851-c409b1d7f4cc" providerId="AD" clId="Web-{8EAE1914-F379-4FF7-85A0-6F5CE86EA38A}" dt="2018-03-26T22:15:32.120" v="223"/>
          <ac:spMkLst>
            <pc:docMk/>
            <pc:sldMk cId="2513535155" sldId="258"/>
            <ac:spMk id="3" creationId="{05A6E398-8B24-495A-8569-AE064EEBFE1C}"/>
          </ac:spMkLst>
        </pc:spChg>
        <pc:picChg chg="add mod">
          <ac:chgData name="GEORGIEV Ignat" userId="S::igeorgie@ed.ac.uk::1e2e7928-80a7-44f8-8851-c409b1d7f4cc" providerId="AD" clId="Web-{8EAE1914-F379-4FF7-85A0-6F5CE86EA38A}" dt="2018-03-26T22:15:12.290" v="218"/>
          <ac:picMkLst>
            <pc:docMk/>
            <pc:sldMk cId="2513535155" sldId="258"/>
            <ac:picMk id="4" creationId="{CE441358-FD1C-4F2A-95F8-CFCB864FA5F4}"/>
          </ac:picMkLst>
        </pc:picChg>
        <pc:picChg chg="add mod">
          <ac:chgData name="GEORGIEV Ignat" userId="S::igeorgie@ed.ac.uk::1e2e7928-80a7-44f8-8851-c409b1d7f4cc" providerId="AD" clId="Web-{8EAE1914-F379-4FF7-85A0-6F5CE86EA38A}" dt="2018-03-26T22:16:09.433" v="229"/>
          <ac:picMkLst>
            <pc:docMk/>
            <pc:sldMk cId="2513535155" sldId="258"/>
            <ac:picMk id="6" creationId="{E0DF61AC-1FFE-4558-BEA2-0B0404ED110D}"/>
          </ac:picMkLst>
        </pc:picChg>
      </pc:sldChg>
      <pc:sldChg chg="addSp delSp modSp modTransition">
        <pc:chgData name="GEORGIEV Ignat" userId="S::igeorgie@ed.ac.uk::1e2e7928-80a7-44f8-8851-c409b1d7f4cc" providerId="AD" clId="Web-{8EAE1914-F379-4FF7-85A0-6F5CE86EA38A}" dt="2018-03-26T22:18:22.795" v="236"/>
        <pc:sldMkLst>
          <pc:docMk/>
          <pc:sldMk cId="791143208" sldId="259"/>
        </pc:sldMkLst>
        <pc:spChg chg="del mod">
          <ac:chgData name="GEORGIEV Ignat" userId="S::igeorgie@ed.ac.uk::1e2e7928-80a7-44f8-8851-c409b1d7f4cc" providerId="AD" clId="Web-{8EAE1914-F379-4FF7-85A0-6F5CE86EA38A}" dt="2018-03-26T22:18:09.903" v="233"/>
          <ac:spMkLst>
            <pc:docMk/>
            <pc:sldMk cId="791143208" sldId="259"/>
            <ac:spMk id="3" creationId="{14DB3FAF-1CA6-4C6F-9777-91CD2135DCF9}"/>
          </ac:spMkLst>
        </pc:spChg>
        <pc:picChg chg="add mod ord">
          <ac:chgData name="GEORGIEV Ignat" userId="S::igeorgie@ed.ac.uk::1e2e7928-80a7-44f8-8851-c409b1d7f4cc" providerId="AD" clId="Web-{8EAE1914-F379-4FF7-85A0-6F5CE86EA38A}" dt="2018-03-26T22:18:22.795" v="236"/>
          <ac:picMkLst>
            <pc:docMk/>
            <pc:sldMk cId="791143208" sldId="259"/>
            <ac:picMk id="4" creationId="{F2C378B1-83FE-43AE-9D53-CC7B4A3C024C}"/>
          </ac:picMkLst>
        </pc:picChg>
      </pc:sldChg>
      <pc:sldChg chg="addSp modSp modTransition">
        <pc:chgData name="GEORGIEV Ignat" userId="S::igeorgie@ed.ac.uk::1e2e7928-80a7-44f8-8851-c409b1d7f4cc" providerId="AD" clId="Web-{8EAE1914-F379-4FF7-85A0-6F5CE86EA38A}" dt="2018-03-26T22:19:40.765" v="249"/>
        <pc:sldMkLst>
          <pc:docMk/>
          <pc:sldMk cId="1036310211" sldId="260"/>
        </pc:sldMkLst>
        <pc:spChg chg="mod">
          <ac:chgData name="GEORGIEV Ignat" userId="S::igeorgie@ed.ac.uk::1e2e7928-80a7-44f8-8851-c409b1d7f4cc" providerId="AD" clId="Web-{8EAE1914-F379-4FF7-85A0-6F5CE86EA38A}" dt="2018-03-26T22:19:32.734" v="244"/>
          <ac:spMkLst>
            <pc:docMk/>
            <pc:sldMk cId="1036310211" sldId="260"/>
            <ac:spMk id="3" creationId="{C868EB3F-0BA4-409B-9ECC-EF89EE88B55A}"/>
          </ac:spMkLst>
        </pc:spChg>
        <pc:picChg chg="add mod">
          <ac:chgData name="GEORGIEV Ignat" userId="S::igeorgie@ed.ac.uk::1e2e7928-80a7-44f8-8851-c409b1d7f4cc" providerId="AD" clId="Web-{8EAE1914-F379-4FF7-85A0-6F5CE86EA38A}" dt="2018-03-26T22:19:40.765" v="249"/>
          <ac:picMkLst>
            <pc:docMk/>
            <pc:sldMk cId="1036310211" sldId="260"/>
            <ac:picMk id="4" creationId="{69BFE375-DB4D-4EC0-B46B-AF5DF6511520}"/>
          </ac:picMkLst>
        </pc:picChg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167827442" sldId="261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801646477" sldId="262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788555045" sldId="263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259422589" sldId="264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3491037336" sldId="265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4266943475" sldId="266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61944624" sldId="267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1359235427" sldId="268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2052337766" sldId="269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3677686618" sldId="270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573286681" sldId="271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3548910569" sldId="273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3763310766" sldId="274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277007017" sldId="275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2361402336" sldId="276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88037445" sldId="277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4092825411" sldId="278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3327124009" sldId="279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2334090592" sldId="280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1712580177" sldId="281"/>
        </pc:sldMkLst>
      </pc:sldChg>
      <pc:sldChg chg="modTransition">
        <pc:chgData name="GEORGIEV Ignat" userId="S::igeorgie@ed.ac.uk::1e2e7928-80a7-44f8-8851-c409b1d7f4cc" providerId="AD" clId="Web-{8EAE1914-F379-4FF7-85A0-6F5CE86EA38A}" dt="2018-03-26T22:04:50.252" v="170"/>
        <pc:sldMkLst>
          <pc:docMk/>
          <pc:sldMk cId="1870492456" sldId="282"/>
        </pc:sldMkLst>
      </pc:sldChg>
      <pc:sldChg chg="addSp modSp modTransition addAnim modAnim modNotes">
        <pc:chgData name="GEORGIEV Ignat" userId="S::igeorgie@ed.ac.uk::1e2e7928-80a7-44f8-8851-c409b1d7f4cc" providerId="AD" clId="Web-{8EAE1914-F379-4FF7-85A0-6F5CE86EA38A}" dt="2018-03-26T22:04:57.971" v="179"/>
        <pc:sldMkLst>
          <pc:docMk/>
          <pc:sldMk cId="2622543415" sldId="283"/>
        </pc:sldMkLst>
        <pc:spChg chg="mod">
          <ac:chgData name="GEORGIEV Ignat" userId="S::igeorgie@ed.ac.uk::1e2e7928-80a7-44f8-8851-c409b1d7f4cc" providerId="AD" clId="Web-{8EAE1914-F379-4FF7-85A0-6F5CE86EA38A}" dt="2018-03-26T22:04:56.034" v="176"/>
          <ac:spMkLst>
            <pc:docMk/>
            <pc:sldMk cId="2622543415" sldId="283"/>
            <ac:spMk id="6" creationId="{A1607621-1B12-42ED-A271-94B972DE9D57}"/>
          </ac:spMkLst>
        </pc:spChg>
        <pc:picChg chg="add mod">
          <ac:chgData name="GEORGIEV Ignat" userId="S::igeorgie@ed.ac.uk::1e2e7928-80a7-44f8-8851-c409b1d7f4cc" providerId="AD" clId="Web-{8EAE1914-F379-4FF7-85A0-6F5CE86EA38A}" dt="2018-03-26T22:04:56.643" v="177"/>
          <ac:picMkLst>
            <pc:docMk/>
            <pc:sldMk cId="2622543415" sldId="283"/>
            <ac:picMk id="3" creationId="{ED62567E-A8B5-4D23-A09D-7E01F1F246EC}"/>
          </ac:picMkLst>
        </pc:picChg>
        <pc:picChg chg="mod">
          <ac:chgData name="GEORGIEV Ignat" userId="S::igeorgie@ed.ac.uk::1e2e7928-80a7-44f8-8851-c409b1d7f4cc" providerId="AD" clId="Web-{8EAE1914-F379-4FF7-85A0-6F5CE86EA38A}" dt="2018-03-26T22:04:57.971" v="179"/>
          <ac:picMkLst>
            <pc:docMk/>
            <pc:sldMk cId="2622543415" sldId="283"/>
            <ac:picMk id="4" creationId="{AD5E07D8-CE7A-4160-A6B4-5D4E291AEB05}"/>
          </ac:picMkLst>
        </pc:picChg>
      </pc:sldChg>
      <pc:sldMasterChg chg="modTransition modSldLayout">
        <pc:chgData name="GEORGIEV Ignat" userId="S::igeorgie@ed.ac.uk::1e2e7928-80a7-44f8-8851-c409b1d7f4cc" providerId="AD" clId="Web-{8EAE1914-F379-4FF7-85A0-6F5CE86EA38A}" dt="2018-03-26T22:04:50.252" v="170"/>
        <pc:sldMasterMkLst>
          <pc:docMk/>
          <pc:sldMasterMk cId="2460954070" sldId="2147483660"/>
        </pc:sldMasterMkLst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GEORGIEV Ignat" userId="S::igeorgie@ed.ac.uk::1e2e7928-80a7-44f8-8851-c409b1d7f4cc" providerId="AD" clId="Web-{8EAE1914-F379-4FF7-85A0-6F5CE86EA38A}" dt="2018-03-26T22:04:50.252" v="170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GEORGIEV Ignat" userId="S::igeorgie@ed.ac.uk::1e2e7928-80a7-44f8-8851-c409b1d7f4cc" providerId="AD" clId="Web-{ACEA8A55-E4C8-4DE6-AD64-5653583525FA}"/>
    <pc:docChg chg="modSld">
      <pc:chgData name="GEORGIEV Ignat" userId="S::igeorgie@ed.ac.uk::1e2e7928-80a7-44f8-8851-c409b1d7f4cc" providerId="AD" clId="Web-{ACEA8A55-E4C8-4DE6-AD64-5653583525FA}" dt="2018-04-20T11:38:40.923" v="67"/>
      <pc:docMkLst>
        <pc:docMk/>
      </pc:docMkLst>
      <pc:sldChg chg="modSp">
        <pc:chgData name="GEORGIEV Ignat" userId="S::igeorgie@ed.ac.uk::1e2e7928-80a7-44f8-8851-c409b1d7f4cc" providerId="AD" clId="Web-{ACEA8A55-E4C8-4DE6-AD64-5653583525FA}" dt="2018-04-20T11:35:28.969" v="0"/>
        <pc:sldMkLst>
          <pc:docMk/>
          <pc:sldMk cId="109857222" sldId="256"/>
        </pc:sldMkLst>
        <pc:picChg chg="mod">
          <ac:chgData name="GEORGIEV Ignat" userId="S::igeorgie@ed.ac.uk::1e2e7928-80a7-44f8-8851-c409b1d7f4cc" providerId="AD" clId="Web-{ACEA8A55-E4C8-4DE6-AD64-5653583525FA}" dt="2018-04-20T11:35:28.969" v="0"/>
          <ac:picMkLst>
            <pc:docMk/>
            <pc:sldMk cId="109857222" sldId="256"/>
            <ac:picMk id="3" creationId="{DAD533A8-7AD3-470D-B26B-6BBD89A6CA2E}"/>
          </ac:picMkLst>
        </pc:picChg>
      </pc:sldChg>
      <pc:sldChg chg="modSp modNotes">
        <pc:chgData name="GEORGIEV Ignat" userId="S::igeorgie@ed.ac.uk::1e2e7928-80a7-44f8-8851-c409b1d7f4cc" providerId="AD" clId="Web-{ACEA8A55-E4C8-4DE6-AD64-5653583525FA}" dt="2018-04-20T11:37:38.548" v="31"/>
        <pc:sldMkLst>
          <pc:docMk/>
          <pc:sldMk cId="88037445" sldId="277"/>
        </pc:sldMkLst>
        <pc:spChg chg="mod">
          <ac:chgData name="GEORGIEV Ignat" userId="S::igeorgie@ed.ac.uk::1e2e7928-80a7-44f8-8851-c409b1d7f4cc" providerId="AD" clId="Web-{ACEA8A55-E4C8-4DE6-AD64-5653583525FA}" dt="2018-04-20T11:37:38.548" v="31"/>
          <ac:spMkLst>
            <pc:docMk/>
            <pc:sldMk cId="88037445" sldId="277"/>
            <ac:spMk id="3" creationId="{085F51BF-34AB-4044-805F-4B2D005189EA}"/>
          </ac:spMkLst>
        </pc:spChg>
      </pc:sldChg>
      <pc:sldChg chg="addSp delSp modSp">
        <pc:chgData name="GEORGIEV Ignat" userId="S::igeorgie@ed.ac.uk::1e2e7928-80a7-44f8-8851-c409b1d7f4cc" providerId="AD" clId="Web-{ACEA8A55-E4C8-4DE6-AD64-5653583525FA}" dt="2018-04-20T11:38:40.923" v="67"/>
        <pc:sldMkLst>
          <pc:docMk/>
          <pc:sldMk cId="4092825411" sldId="278"/>
        </pc:sldMkLst>
        <pc:spChg chg="add mod">
          <ac:chgData name="GEORGIEV Ignat" userId="S::igeorgie@ed.ac.uk::1e2e7928-80a7-44f8-8851-c409b1d7f4cc" providerId="AD" clId="Web-{ACEA8A55-E4C8-4DE6-AD64-5653583525FA}" dt="2018-04-20T11:38:40.923" v="67"/>
          <ac:spMkLst>
            <pc:docMk/>
            <pc:sldMk cId="4092825411" sldId="278"/>
            <ac:spMk id="8" creationId="{534F8DF9-19B6-4C69-AE61-4E8CE0C3A67B}"/>
          </ac:spMkLst>
        </pc:spChg>
        <pc:spChg chg="add del mod">
          <ac:chgData name="GEORGIEV Ignat" userId="S::igeorgie@ed.ac.uk::1e2e7928-80a7-44f8-8851-c409b1d7f4cc" providerId="AD" clId="Web-{ACEA8A55-E4C8-4DE6-AD64-5653583525FA}" dt="2018-04-20T11:37:51.610" v="38"/>
          <ac:spMkLst>
            <pc:docMk/>
            <pc:sldMk cId="4092825411" sldId="278"/>
            <ac:spMk id="10" creationId="{85326957-9BFD-43CC-8C26-9E8A146075E0}"/>
          </ac:spMkLst>
        </pc:spChg>
      </pc:sldChg>
    </pc:docChg>
  </pc:docChgLst>
  <pc:docChgLst>
    <pc:chgData name="GEORGIEV Ignat" userId="S::igeorgie@ed.ac.uk::1e2e7928-80a7-44f8-8851-c409b1d7f4cc" providerId="AD" clId="Web-{D5FE59D1-EBB4-4B2A-BEC1-E45BBB499696}"/>
    <pc:docChg chg="addSld modSld sldOrd">
      <pc:chgData name="GEORGIEV Ignat" userId="S::igeorgie@ed.ac.uk::1e2e7928-80a7-44f8-8851-c409b1d7f4cc" providerId="AD" clId="Web-{D5FE59D1-EBB4-4B2A-BEC1-E45BBB499696}" dt="2018-04-10T14:17:38.318" v="567"/>
      <pc:docMkLst>
        <pc:docMk/>
      </pc:docMkLst>
      <pc:sldChg chg="modSp">
        <pc:chgData name="GEORGIEV Ignat" userId="S::igeorgie@ed.ac.uk::1e2e7928-80a7-44f8-8851-c409b1d7f4cc" providerId="AD" clId="Web-{D5FE59D1-EBB4-4B2A-BEC1-E45BBB499696}" dt="2018-04-10T13:49:36.390" v="49"/>
        <pc:sldMkLst>
          <pc:docMk/>
          <pc:sldMk cId="379548770" sldId="257"/>
        </pc:sldMkLst>
        <pc:picChg chg="mod">
          <ac:chgData name="GEORGIEV Ignat" userId="S::igeorgie@ed.ac.uk::1e2e7928-80a7-44f8-8851-c409b1d7f4cc" providerId="AD" clId="Web-{D5FE59D1-EBB4-4B2A-BEC1-E45BBB499696}" dt="2018-04-10T13:49:36.390" v="49"/>
          <ac:picMkLst>
            <pc:docMk/>
            <pc:sldMk cId="379548770" sldId="257"/>
            <ac:picMk id="4" creationId="{59A10DFF-7AAA-4C3C-BE8F-5E2E134C2C1F}"/>
          </ac:picMkLst>
        </pc:picChg>
      </pc:sldChg>
      <pc:sldChg chg="modSp modNotes">
        <pc:chgData name="GEORGIEV Ignat" userId="S::igeorgie@ed.ac.uk::1e2e7928-80a7-44f8-8851-c409b1d7f4cc" providerId="AD" clId="Web-{D5FE59D1-EBB4-4B2A-BEC1-E45BBB499696}" dt="2018-04-10T13:54:54.160" v="148"/>
        <pc:sldMkLst>
          <pc:docMk/>
          <pc:sldMk cId="2513535155" sldId="258"/>
        </pc:sldMkLst>
        <pc:spChg chg="mod">
          <ac:chgData name="GEORGIEV Ignat" userId="S::igeorgie@ed.ac.uk::1e2e7928-80a7-44f8-8851-c409b1d7f4cc" providerId="AD" clId="Web-{D5FE59D1-EBB4-4B2A-BEC1-E45BBB499696}" dt="2018-04-10T13:54:03.003" v="134"/>
          <ac:spMkLst>
            <pc:docMk/>
            <pc:sldMk cId="2513535155" sldId="258"/>
            <ac:spMk id="3" creationId="{05A6E398-8B24-495A-8569-AE064EEBFE1C}"/>
          </ac:spMkLst>
        </pc:spChg>
      </pc:sldChg>
      <pc:sldChg chg="modNotes">
        <pc:chgData name="GEORGIEV Ignat" userId="S::igeorgie@ed.ac.uk::1e2e7928-80a7-44f8-8851-c409b1d7f4cc" providerId="AD" clId="Web-{D5FE59D1-EBB4-4B2A-BEC1-E45BBB499696}" dt="2018-04-10T13:56:51.192" v="173"/>
        <pc:sldMkLst>
          <pc:docMk/>
          <pc:sldMk cId="791143208" sldId="259"/>
        </pc:sldMkLst>
      </pc:sldChg>
      <pc:sldChg chg="modNotes">
        <pc:chgData name="GEORGIEV Ignat" userId="S::igeorgie@ed.ac.uk::1e2e7928-80a7-44f8-8851-c409b1d7f4cc" providerId="AD" clId="Web-{D5FE59D1-EBB4-4B2A-BEC1-E45BBB499696}" dt="2018-04-10T14:01:33.634" v="305"/>
        <pc:sldMkLst>
          <pc:docMk/>
          <pc:sldMk cId="167827442" sldId="261"/>
        </pc:sldMkLst>
      </pc:sldChg>
      <pc:sldChg chg="modNotes">
        <pc:chgData name="GEORGIEV Ignat" userId="S::igeorgie@ed.ac.uk::1e2e7928-80a7-44f8-8851-c409b1d7f4cc" providerId="AD" clId="Web-{D5FE59D1-EBB4-4B2A-BEC1-E45BBB499696}" dt="2018-04-10T14:02:25.916" v="319"/>
        <pc:sldMkLst>
          <pc:docMk/>
          <pc:sldMk cId="801646477" sldId="262"/>
        </pc:sldMkLst>
      </pc:sldChg>
      <pc:sldChg chg="ord">
        <pc:chgData name="GEORGIEV Ignat" userId="S::igeorgie@ed.ac.uk::1e2e7928-80a7-44f8-8851-c409b1d7f4cc" providerId="AD" clId="Web-{D5FE59D1-EBB4-4B2A-BEC1-E45BBB499696}" dt="2018-04-10T14:06:30.653" v="323"/>
        <pc:sldMkLst>
          <pc:docMk/>
          <pc:sldMk cId="788555045" sldId="263"/>
        </pc:sldMkLst>
      </pc:sldChg>
      <pc:sldChg chg="modNotes">
        <pc:chgData name="GEORGIEV Ignat" userId="S::igeorgie@ed.ac.uk::1e2e7928-80a7-44f8-8851-c409b1d7f4cc" providerId="AD" clId="Web-{D5FE59D1-EBB4-4B2A-BEC1-E45BBB499696}" dt="2018-04-10T14:03:14.432" v="322"/>
        <pc:sldMkLst>
          <pc:docMk/>
          <pc:sldMk cId="259422589" sldId="264"/>
        </pc:sldMkLst>
      </pc:sldChg>
      <pc:sldChg chg="addSp delSp modSp">
        <pc:chgData name="GEORGIEV Ignat" userId="S::igeorgie@ed.ac.uk::1e2e7928-80a7-44f8-8851-c409b1d7f4cc" providerId="AD" clId="Web-{D5FE59D1-EBB4-4B2A-BEC1-E45BBB499696}" dt="2018-04-10T14:09:44.343" v="397"/>
        <pc:sldMkLst>
          <pc:docMk/>
          <pc:sldMk cId="3491037336" sldId="265"/>
        </pc:sldMkLst>
        <pc:spChg chg="add del mod">
          <ac:chgData name="GEORGIEV Ignat" userId="S::igeorgie@ed.ac.uk::1e2e7928-80a7-44f8-8851-c409b1d7f4cc" providerId="AD" clId="Web-{D5FE59D1-EBB4-4B2A-BEC1-E45BBB499696}" dt="2018-04-10T14:09:05.296" v="374"/>
          <ac:spMkLst>
            <pc:docMk/>
            <pc:sldMk cId="3491037336" sldId="265"/>
            <ac:spMk id="5" creationId="{DE329244-5B8D-4B38-A278-A54C7FFA0D6C}"/>
          </ac:spMkLst>
        </pc:spChg>
        <pc:spChg chg="mod">
          <ac:chgData name="GEORGIEV Ignat" userId="S::igeorgie@ed.ac.uk::1e2e7928-80a7-44f8-8851-c409b1d7f4cc" providerId="AD" clId="Web-{D5FE59D1-EBB4-4B2A-BEC1-E45BBB499696}" dt="2018-04-10T14:09:26.327" v="388"/>
          <ac:spMkLst>
            <pc:docMk/>
            <pc:sldMk cId="3491037336" sldId="265"/>
            <ac:spMk id="6" creationId="{93EC9D4C-2C4B-4C3D-AF3E-1C3391F184F3}"/>
          </ac:spMkLst>
        </pc:spChg>
        <pc:spChg chg="add del mod">
          <ac:chgData name="GEORGIEV Ignat" userId="S::igeorgie@ed.ac.uk::1e2e7928-80a7-44f8-8851-c409b1d7f4cc" providerId="AD" clId="Web-{D5FE59D1-EBB4-4B2A-BEC1-E45BBB499696}" dt="2018-04-10T14:09:32.499" v="392"/>
          <ac:spMkLst>
            <pc:docMk/>
            <pc:sldMk cId="3491037336" sldId="265"/>
            <ac:spMk id="8" creationId="{11456827-D008-464D-B9E2-6AD8BF70D879}"/>
          </ac:spMkLst>
        </pc:spChg>
        <pc:picChg chg="add del">
          <ac:chgData name="GEORGIEV Ignat" userId="S::igeorgie@ed.ac.uk::1e2e7928-80a7-44f8-8851-c409b1d7f4cc" providerId="AD" clId="Web-{D5FE59D1-EBB4-4B2A-BEC1-E45BBB499696}" dt="2018-04-10T14:09:27.874" v="391"/>
          <ac:picMkLst>
            <pc:docMk/>
            <pc:sldMk cId="3491037336" sldId="265"/>
            <ac:picMk id="4" creationId="{55CF0DF0-602B-4F7A-B58B-E4062D82CE9E}"/>
          </ac:picMkLst>
        </pc:picChg>
        <pc:picChg chg="add mod ord">
          <ac:chgData name="GEORGIEV Ignat" userId="S::igeorgie@ed.ac.uk::1e2e7928-80a7-44f8-8851-c409b1d7f4cc" providerId="AD" clId="Web-{D5FE59D1-EBB4-4B2A-BEC1-E45BBB499696}" dt="2018-04-10T14:09:44.343" v="397"/>
          <ac:picMkLst>
            <pc:docMk/>
            <pc:sldMk cId="3491037336" sldId="265"/>
            <ac:picMk id="9" creationId="{CA40E53B-E35F-4F36-8622-044D302A1968}"/>
          </ac:picMkLst>
        </pc:picChg>
      </pc:sldChg>
      <pc:sldChg chg="addSp modSp addAnim modAnim modNotes">
        <pc:chgData name="GEORGIEV Ignat" userId="S::igeorgie@ed.ac.uk::1e2e7928-80a7-44f8-8851-c409b1d7f4cc" providerId="AD" clId="Web-{D5FE59D1-EBB4-4B2A-BEC1-E45BBB499696}" dt="2018-04-10T14:14:08.034" v="492"/>
        <pc:sldMkLst>
          <pc:docMk/>
          <pc:sldMk cId="4266943475" sldId="266"/>
        </pc:sldMkLst>
        <pc:spChg chg="add mod">
          <ac:chgData name="GEORGIEV Ignat" userId="S::igeorgie@ed.ac.uk::1e2e7928-80a7-44f8-8851-c409b1d7f4cc" providerId="AD" clId="Web-{D5FE59D1-EBB4-4B2A-BEC1-E45BBB499696}" dt="2018-04-10T14:11:30.266" v="448"/>
          <ac:spMkLst>
            <pc:docMk/>
            <pc:sldMk cId="4266943475" sldId="266"/>
            <ac:spMk id="3" creationId="{21FB412D-352B-42F8-B817-84DB6C895074}"/>
          </ac:spMkLst>
        </pc:spChg>
        <pc:spChg chg="add mod">
          <ac:chgData name="GEORGIEV Ignat" userId="S::igeorgie@ed.ac.uk::1e2e7928-80a7-44f8-8851-c409b1d7f4cc" providerId="AD" clId="Web-{D5FE59D1-EBB4-4B2A-BEC1-E45BBB499696}" dt="2018-04-10T14:14:08.034" v="492"/>
          <ac:spMkLst>
            <pc:docMk/>
            <pc:sldMk cId="4266943475" sldId="266"/>
            <ac:spMk id="5" creationId="{4C8A35D6-0A31-43E7-BA1B-5A41977792A2}"/>
          </ac:spMkLst>
        </pc:spChg>
        <pc:picChg chg="mod">
          <ac:chgData name="GEORGIEV Ignat" userId="S::igeorgie@ed.ac.uk::1e2e7928-80a7-44f8-8851-c409b1d7f4cc" providerId="AD" clId="Web-{D5FE59D1-EBB4-4B2A-BEC1-E45BBB499696}" dt="2018-04-10T14:10:39.640" v="401"/>
          <ac:picMkLst>
            <pc:docMk/>
            <pc:sldMk cId="4266943475" sldId="266"/>
            <ac:picMk id="4" creationId="{1E976D47-6875-44D4-B18E-9E1F93D8FAB6}"/>
          </ac:picMkLst>
        </pc:picChg>
      </pc:sldChg>
      <pc:sldChg chg="addSp modSp modNotes">
        <pc:chgData name="GEORGIEV Ignat" userId="S::igeorgie@ed.ac.uk::1e2e7928-80a7-44f8-8851-c409b1d7f4cc" providerId="AD" clId="Web-{D5FE59D1-EBB4-4B2A-BEC1-E45BBB499696}" dt="2018-04-10T14:17:24.271" v="566"/>
        <pc:sldMkLst>
          <pc:docMk/>
          <pc:sldMk cId="61944624" sldId="267"/>
        </pc:sldMkLst>
        <pc:spChg chg="mod">
          <ac:chgData name="GEORGIEV Ignat" userId="S::igeorgie@ed.ac.uk::1e2e7928-80a7-44f8-8851-c409b1d7f4cc" providerId="AD" clId="Web-{D5FE59D1-EBB4-4B2A-BEC1-E45BBB499696}" dt="2018-04-10T14:10:33.031" v="398"/>
          <ac:spMkLst>
            <pc:docMk/>
            <pc:sldMk cId="61944624" sldId="267"/>
            <ac:spMk id="2" creationId="{6388C0D1-D1E4-4E5A-AC82-F106EB31F86A}"/>
          </ac:spMkLst>
        </pc:spChg>
        <pc:spChg chg="add mod">
          <ac:chgData name="GEORGIEV Ignat" userId="S::igeorgie@ed.ac.uk::1e2e7928-80a7-44f8-8851-c409b1d7f4cc" providerId="AD" clId="Web-{D5FE59D1-EBB4-4B2A-BEC1-E45BBB499696}" dt="2018-04-10T14:17:03.817" v="551"/>
          <ac:spMkLst>
            <pc:docMk/>
            <pc:sldMk cId="61944624" sldId="267"/>
            <ac:spMk id="3" creationId="{D6BE03C7-1309-4DF3-9F1F-FCF8A6FA2F14}"/>
          </ac:spMkLst>
        </pc:spChg>
        <pc:picChg chg="mod">
          <ac:chgData name="GEORGIEV Ignat" userId="S::igeorgie@ed.ac.uk::1e2e7928-80a7-44f8-8851-c409b1d7f4cc" providerId="AD" clId="Web-{D5FE59D1-EBB4-4B2A-BEC1-E45BBB499696}" dt="2018-04-10T14:14:26.784" v="497"/>
          <ac:picMkLst>
            <pc:docMk/>
            <pc:sldMk cId="61944624" sldId="267"/>
            <ac:picMk id="4" creationId="{7B56CED4-6E06-4A2F-B30B-051653AD32C9}"/>
          </ac:picMkLst>
        </pc:picChg>
      </pc:sldChg>
      <pc:sldChg chg="modSp">
        <pc:chgData name="GEORGIEV Ignat" userId="S::igeorgie@ed.ac.uk::1e2e7928-80a7-44f8-8851-c409b1d7f4cc" providerId="AD" clId="Web-{D5FE59D1-EBB4-4B2A-BEC1-E45BBB499696}" dt="2018-04-10T14:17:38.318" v="567"/>
        <pc:sldMkLst>
          <pc:docMk/>
          <pc:sldMk cId="1359235427" sldId="268"/>
        </pc:sldMkLst>
        <pc:spChg chg="mod">
          <ac:chgData name="GEORGIEV Ignat" userId="S::igeorgie@ed.ac.uk::1e2e7928-80a7-44f8-8851-c409b1d7f4cc" providerId="AD" clId="Web-{D5FE59D1-EBB4-4B2A-BEC1-E45BBB499696}" dt="2018-04-10T14:17:38.318" v="567"/>
          <ac:spMkLst>
            <pc:docMk/>
            <pc:sldMk cId="1359235427" sldId="268"/>
            <ac:spMk id="3" creationId="{5B89FA8D-8147-4A39-A807-B2A9AAD11DAD}"/>
          </ac:spMkLst>
        </pc:spChg>
      </pc:sldChg>
      <pc:sldChg chg="modNotes">
        <pc:chgData name="GEORGIEV Ignat" userId="S::igeorgie@ed.ac.uk::1e2e7928-80a7-44f8-8851-c409b1d7f4cc" providerId="AD" clId="Web-{D5FE59D1-EBB4-4B2A-BEC1-E45BBB499696}" dt="2018-04-10T13:51:10.315" v="103"/>
        <pc:sldMkLst>
          <pc:docMk/>
          <pc:sldMk cId="2622543415" sldId="283"/>
        </pc:sldMkLst>
      </pc:sldChg>
      <pc:sldChg chg="addSp modSp modNotes">
        <pc:chgData name="GEORGIEV Ignat" userId="S::igeorgie@ed.ac.uk::1e2e7928-80a7-44f8-8851-c409b1d7f4cc" providerId="AD" clId="Web-{D5FE59D1-EBB4-4B2A-BEC1-E45BBB499696}" dt="2018-04-10T14:01:06.727" v="294"/>
        <pc:sldMkLst>
          <pc:docMk/>
          <pc:sldMk cId="3594301453" sldId="284"/>
        </pc:sldMkLst>
        <pc:spChg chg="add mod">
          <ac:chgData name="GEORGIEV Ignat" userId="S::igeorgie@ed.ac.uk::1e2e7928-80a7-44f8-8851-c409b1d7f4cc" providerId="AD" clId="Web-{D5FE59D1-EBB4-4B2A-BEC1-E45BBB499696}" dt="2018-04-10T14:00:18.601" v="281"/>
          <ac:spMkLst>
            <pc:docMk/>
            <pc:sldMk cId="3594301453" sldId="284"/>
            <ac:spMk id="3" creationId="{B9F1A047-BF81-415C-B7B0-52C15E826CBD}"/>
          </ac:spMkLst>
        </pc:spChg>
        <pc:picChg chg="mod">
          <ac:chgData name="GEORGIEV Ignat" userId="S::igeorgie@ed.ac.uk::1e2e7928-80a7-44f8-8851-c409b1d7f4cc" providerId="AD" clId="Web-{D5FE59D1-EBB4-4B2A-BEC1-E45BBB499696}" dt="2018-04-10T14:00:23.226" v="283"/>
          <ac:picMkLst>
            <pc:docMk/>
            <pc:sldMk cId="3594301453" sldId="284"/>
            <ac:picMk id="4" creationId="{8BE0646C-33EC-48FD-8712-07D38DA0A1FC}"/>
          </ac:picMkLst>
        </pc:picChg>
      </pc:sldChg>
      <pc:sldChg chg="modSp new">
        <pc:chgData name="GEORGIEV Ignat" userId="S::igeorgie@ed.ac.uk::1e2e7928-80a7-44f8-8851-c409b1d7f4cc" providerId="AD" clId="Web-{D5FE59D1-EBB4-4B2A-BEC1-E45BBB499696}" dt="2018-04-10T13:49:02.218" v="47"/>
        <pc:sldMkLst>
          <pc:docMk/>
          <pc:sldMk cId="3192286542" sldId="292"/>
        </pc:sldMkLst>
        <pc:spChg chg="mod">
          <ac:chgData name="GEORGIEV Ignat" userId="S::igeorgie@ed.ac.uk::1e2e7928-80a7-44f8-8851-c409b1d7f4cc" providerId="AD" clId="Web-{D5FE59D1-EBB4-4B2A-BEC1-E45BBB499696}" dt="2018-04-10T13:48:18.811" v="7"/>
          <ac:spMkLst>
            <pc:docMk/>
            <pc:sldMk cId="3192286542" sldId="292"/>
            <ac:spMk id="2" creationId="{6DED9A64-F330-4901-9F86-67C929DAA155}"/>
          </ac:spMkLst>
        </pc:spChg>
        <pc:spChg chg="mod">
          <ac:chgData name="GEORGIEV Ignat" userId="S::igeorgie@ed.ac.uk::1e2e7928-80a7-44f8-8851-c409b1d7f4cc" providerId="AD" clId="Web-{D5FE59D1-EBB4-4B2A-BEC1-E45BBB499696}" dt="2018-04-10T13:49:02.218" v="47"/>
          <ac:spMkLst>
            <pc:docMk/>
            <pc:sldMk cId="3192286542" sldId="292"/>
            <ac:spMk id="3" creationId="{CAD008DD-3491-4D82-B44B-2F1739B229B9}"/>
          </ac:spMkLst>
        </pc:spChg>
      </pc:sldChg>
      <pc:sldChg chg="addSp modSp new">
        <pc:chgData name="GEORGIEV Ignat" userId="S::igeorgie@ed.ac.uk::1e2e7928-80a7-44f8-8851-c409b1d7f4cc" providerId="AD" clId="Web-{D5FE59D1-EBB4-4B2A-BEC1-E45BBB499696}" dt="2018-04-10T14:08:06.514" v="372"/>
        <pc:sldMkLst>
          <pc:docMk/>
          <pc:sldMk cId="4231691669" sldId="293"/>
        </pc:sldMkLst>
        <pc:spChg chg="mod">
          <ac:chgData name="GEORGIEV Ignat" userId="S::igeorgie@ed.ac.uk::1e2e7928-80a7-44f8-8851-c409b1d7f4cc" providerId="AD" clId="Web-{D5FE59D1-EBB4-4B2A-BEC1-E45BBB499696}" dt="2018-04-10T14:06:41.309" v="331"/>
          <ac:spMkLst>
            <pc:docMk/>
            <pc:sldMk cId="4231691669" sldId="293"/>
            <ac:spMk id="2" creationId="{9601F35E-76FD-4ACC-8750-CD4083D7B8CE}"/>
          </ac:spMkLst>
        </pc:spChg>
        <pc:spChg chg="mod">
          <ac:chgData name="GEORGIEV Ignat" userId="S::igeorgie@ed.ac.uk::1e2e7928-80a7-44f8-8851-c409b1d7f4cc" providerId="AD" clId="Web-{D5FE59D1-EBB4-4B2A-BEC1-E45BBB499696}" dt="2018-04-10T14:07:56.654" v="367"/>
          <ac:spMkLst>
            <pc:docMk/>
            <pc:sldMk cId="4231691669" sldId="293"/>
            <ac:spMk id="3" creationId="{5DC57075-252A-423D-A061-EC3491442D6F}"/>
          </ac:spMkLst>
        </pc:spChg>
        <pc:picChg chg="add mod">
          <ac:chgData name="GEORGIEV Ignat" userId="S::igeorgie@ed.ac.uk::1e2e7928-80a7-44f8-8851-c409b1d7f4cc" providerId="AD" clId="Web-{D5FE59D1-EBB4-4B2A-BEC1-E45BBB499696}" dt="2018-04-10T14:08:06.514" v="372"/>
          <ac:picMkLst>
            <pc:docMk/>
            <pc:sldMk cId="4231691669" sldId="293"/>
            <ac:picMk id="4" creationId="{58828BEB-8709-4782-B7A9-823BB505638A}"/>
          </ac:picMkLst>
        </pc:picChg>
      </pc:sldChg>
    </pc:docChg>
  </pc:docChgLst>
  <pc:docChgLst>
    <pc:chgData name="GEORGIEV Ignat" userId="S::igeorgie@ed.ac.uk::1e2e7928-80a7-44f8-8851-c409b1d7f4cc" providerId="AD" clId="Web-{6E7853AE-93BE-451E-BD00-F205CFD83FEC}"/>
    <pc:docChg chg="addSld delSld modSld">
      <pc:chgData name="GEORGIEV Ignat" userId="S::igeorgie@ed.ac.uk::1e2e7928-80a7-44f8-8851-c409b1d7f4cc" providerId="AD" clId="Web-{6E7853AE-93BE-451E-BD00-F205CFD83FEC}" dt="2018-04-10T16:02:08.844" v="1112"/>
      <pc:docMkLst>
        <pc:docMk/>
      </pc:docMkLst>
      <pc:sldChg chg="modSp delAnim">
        <pc:chgData name="GEORGIEV Ignat" userId="S::igeorgie@ed.ac.uk::1e2e7928-80a7-44f8-8851-c409b1d7f4cc" providerId="AD" clId="Web-{6E7853AE-93BE-451E-BD00-F205CFD83FEC}" dt="2018-04-10T16:00:05.874" v="1105"/>
        <pc:sldMkLst>
          <pc:docMk/>
          <pc:sldMk cId="2513535155" sldId="258"/>
        </pc:sldMkLst>
        <pc:picChg chg="mod">
          <ac:chgData name="GEORGIEV Ignat" userId="S::igeorgie@ed.ac.uk::1e2e7928-80a7-44f8-8851-c409b1d7f4cc" providerId="AD" clId="Web-{6E7853AE-93BE-451E-BD00-F205CFD83FEC}" dt="2018-04-10T15:59:50.811" v="1102"/>
          <ac:picMkLst>
            <pc:docMk/>
            <pc:sldMk cId="2513535155" sldId="258"/>
            <ac:picMk id="4" creationId="{CE441358-FD1C-4F2A-95F8-CFCB864FA5F4}"/>
          </ac:picMkLst>
        </pc:picChg>
        <pc:picChg chg="mod">
          <ac:chgData name="GEORGIEV Ignat" userId="S::igeorgie@ed.ac.uk::1e2e7928-80a7-44f8-8851-c409b1d7f4cc" providerId="AD" clId="Web-{6E7853AE-93BE-451E-BD00-F205CFD83FEC}" dt="2018-04-10T15:59:53.967" v="1104"/>
          <ac:picMkLst>
            <pc:docMk/>
            <pc:sldMk cId="2513535155" sldId="258"/>
            <ac:picMk id="6" creationId="{E0DF61AC-1FFE-4558-BEA2-0B0404ED110D}"/>
          </ac:picMkLst>
        </pc:picChg>
      </pc:sldChg>
      <pc:sldChg chg="modSp">
        <pc:chgData name="GEORGIEV Ignat" userId="S::igeorgie@ed.ac.uk::1e2e7928-80a7-44f8-8851-c409b1d7f4cc" providerId="AD" clId="Web-{6E7853AE-93BE-451E-BD00-F205CFD83FEC}" dt="2018-04-10T16:00:37.452" v="1107"/>
        <pc:sldMkLst>
          <pc:docMk/>
          <pc:sldMk cId="167827442" sldId="261"/>
        </pc:sldMkLst>
        <pc:picChg chg="mod">
          <ac:chgData name="GEORGIEV Ignat" userId="S::igeorgie@ed.ac.uk::1e2e7928-80a7-44f8-8851-c409b1d7f4cc" providerId="AD" clId="Web-{6E7853AE-93BE-451E-BD00-F205CFD83FEC}" dt="2018-04-10T16:00:37.452" v="1107"/>
          <ac:picMkLst>
            <pc:docMk/>
            <pc:sldMk cId="167827442" sldId="261"/>
            <ac:picMk id="4" creationId="{A9B008DF-7EB3-4184-A6AE-99A5726D41B8}"/>
          </ac:picMkLst>
        </pc:picChg>
      </pc:sldChg>
      <pc:sldChg chg="delAnim">
        <pc:chgData name="GEORGIEV Ignat" userId="S::igeorgie@ed.ac.uk::1e2e7928-80a7-44f8-8851-c409b1d7f4cc" providerId="AD" clId="Web-{6E7853AE-93BE-451E-BD00-F205CFD83FEC}" dt="2018-04-10T16:01:00.921" v="1108"/>
        <pc:sldMkLst>
          <pc:docMk/>
          <pc:sldMk cId="4266943475" sldId="266"/>
        </pc:sldMkLst>
      </pc:sldChg>
      <pc:sldChg chg="addSp delSp modSp delAnim modNotes">
        <pc:chgData name="GEORGIEV Ignat" userId="S::igeorgie@ed.ac.uk::1e2e7928-80a7-44f8-8851-c409b1d7f4cc" providerId="AD" clId="Web-{6E7853AE-93BE-451E-BD00-F205CFD83FEC}" dt="2018-04-10T14:29:28.898" v="104"/>
        <pc:sldMkLst>
          <pc:docMk/>
          <pc:sldMk cId="2052337766" sldId="269"/>
        </pc:sldMkLst>
        <pc:picChg chg="del">
          <ac:chgData name="GEORGIEV Ignat" userId="S::igeorgie@ed.ac.uk::1e2e7928-80a7-44f8-8851-c409b1d7f4cc" providerId="AD" clId="Web-{6E7853AE-93BE-451E-BD00-F205CFD83FEC}" dt="2018-04-10T14:23:30.753" v="86"/>
          <ac:picMkLst>
            <pc:docMk/>
            <pc:sldMk cId="2052337766" sldId="269"/>
            <ac:picMk id="4" creationId="{FDC23623-55F7-416B-AF65-0B864AB55422}"/>
          </ac:picMkLst>
        </pc:picChg>
        <pc:picChg chg="add mod">
          <ac:chgData name="GEORGIEV Ignat" userId="S::igeorgie@ed.ac.uk::1e2e7928-80a7-44f8-8851-c409b1d7f4cc" providerId="AD" clId="Web-{6E7853AE-93BE-451E-BD00-F205CFD83FEC}" dt="2018-04-10T14:29:28.898" v="104"/>
          <ac:picMkLst>
            <pc:docMk/>
            <pc:sldMk cId="2052337766" sldId="269"/>
            <ac:picMk id="5" creationId="{48370306-25FA-4DAE-9887-8233A7B32985}"/>
          </ac:picMkLst>
        </pc:picChg>
      </pc:sldChg>
      <pc:sldChg chg="addSp delSp modSp addAnim modAnim">
        <pc:chgData name="GEORGIEV Ignat" userId="S::igeorgie@ed.ac.uk::1e2e7928-80a7-44f8-8851-c409b1d7f4cc" providerId="AD" clId="Web-{6E7853AE-93BE-451E-BD00-F205CFD83FEC}" dt="2018-04-10T14:33:25.932" v="167"/>
        <pc:sldMkLst>
          <pc:docMk/>
          <pc:sldMk cId="3677686618" sldId="270"/>
        </pc:sldMkLst>
        <pc:spChg chg="add mod">
          <ac:chgData name="GEORGIEV Ignat" userId="S::igeorgie@ed.ac.uk::1e2e7928-80a7-44f8-8851-c409b1d7f4cc" providerId="AD" clId="Web-{6E7853AE-93BE-451E-BD00-F205CFD83FEC}" dt="2018-04-10T14:32:43.260" v="153"/>
          <ac:spMkLst>
            <pc:docMk/>
            <pc:sldMk cId="3677686618" sldId="270"/>
            <ac:spMk id="4" creationId="{C7E3EF80-72F7-4228-A093-30DB42A80104}"/>
          </ac:spMkLst>
        </pc:spChg>
        <pc:spChg chg="add mod">
          <ac:chgData name="GEORGIEV Ignat" userId="S::igeorgie@ed.ac.uk::1e2e7928-80a7-44f8-8851-c409b1d7f4cc" providerId="AD" clId="Web-{6E7853AE-93BE-451E-BD00-F205CFD83FEC}" dt="2018-04-10T14:33:25.932" v="167"/>
          <ac:spMkLst>
            <pc:docMk/>
            <pc:sldMk cId="3677686618" sldId="270"/>
            <ac:spMk id="5" creationId="{1B4CA14F-00B9-4477-AC19-F6A212571F06}"/>
          </ac:spMkLst>
        </pc:spChg>
        <pc:spChg chg="add mod">
          <ac:chgData name="GEORGIEV Ignat" userId="S::igeorgie@ed.ac.uk::1e2e7928-80a7-44f8-8851-c409b1d7f4cc" providerId="AD" clId="Web-{6E7853AE-93BE-451E-BD00-F205CFD83FEC}" dt="2018-04-10T14:32:50.197" v="155"/>
          <ac:spMkLst>
            <pc:docMk/>
            <pc:sldMk cId="3677686618" sldId="270"/>
            <ac:spMk id="7" creationId="{B605CFC9-8BFF-4CA8-9AEE-A72344082F23}"/>
          </ac:spMkLst>
        </pc:spChg>
        <pc:spChg chg="add del mod">
          <ac:chgData name="GEORGIEV Ignat" userId="S::igeorgie@ed.ac.uk::1e2e7928-80a7-44f8-8851-c409b1d7f4cc" providerId="AD" clId="Web-{6E7853AE-93BE-451E-BD00-F205CFD83FEC}" dt="2018-04-10T14:33:06.557" v="159"/>
          <ac:spMkLst>
            <pc:docMk/>
            <pc:sldMk cId="3677686618" sldId="270"/>
            <ac:spMk id="8" creationId="{275AA843-7179-4BD3-9E05-1EB7AD49AE88}"/>
          </ac:spMkLst>
        </pc:spChg>
      </pc:sldChg>
      <pc:sldChg chg="addSp delSp modSp modNotes">
        <pc:chgData name="GEORGIEV Ignat" userId="S::igeorgie@ed.ac.uk::1e2e7928-80a7-44f8-8851-c409b1d7f4cc" providerId="AD" clId="Web-{6E7853AE-93BE-451E-BD00-F205CFD83FEC}" dt="2018-04-10T14:44:00.112" v="228"/>
        <pc:sldMkLst>
          <pc:docMk/>
          <pc:sldMk cId="573286681" sldId="271"/>
        </pc:sldMkLst>
        <pc:spChg chg="mod">
          <ac:chgData name="GEORGIEV Ignat" userId="S::igeorgie@ed.ac.uk::1e2e7928-80a7-44f8-8851-c409b1d7f4cc" providerId="AD" clId="Web-{6E7853AE-93BE-451E-BD00-F205CFD83FEC}" dt="2018-04-10T14:35:14.340" v="176"/>
          <ac:spMkLst>
            <pc:docMk/>
            <pc:sldMk cId="573286681" sldId="271"/>
            <ac:spMk id="3" creationId="{1A823B8B-DDD6-48CC-BE97-AF162ADEE383}"/>
          </ac:spMkLst>
        </pc:spChg>
        <pc:picChg chg="add mod">
          <ac:chgData name="GEORGIEV Ignat" userId="S::igeorgie@ed.ac.uk::1e2e7928-80a7-44f8-8851-c409b1d7f4cc" providerId="AD" clId="Web-{6E7853AE-93BE-451E-BD00-F205CFD83FEC}" dt="2018-04-10T14:35:18.168" v="179"/>
          <ac:picMkLst>
            <pc:docMk/>
            <pc:sldMk cId="573286681" sldId="271"/>
            <ac:picMk id="4" creationId="{51274EEC-735A-442E-B328-8DF279E5EBCD}"/>
          </ac:picMkLst>
        </pc:picChg>
        <pc:picChg chg="del">
          <ac:chgData name="GEORGIEV Ignat" userId="S::igeorgie@ed.ac.uk::1e2e7928-80a7-44f8-8851-c409b1d7f4cc" providerId="AD" clId="Web-{6E7853AE-93BE-451E-BD00-F205CFD83FEC}" dt="2018-04-10T14:33:43.870" v="168"/>
          <ac:picMkLst>
            <pc:docMk/>
            <pc:sldMk cId="573286681" sldId="271"/>
            <ac:picMk id="6" creationId="{9B70A4DB-B485-4D7C-8432-46A23826A878}"/>
          </ac:picMkLst>
        </pc:picChg>
      </pc:sldChg>
      <pc:sldChg chg="addSp delSp modSp modNotes">
        <pc:chgData name="GEORGIEV Ignat" userId="S::igeorgie@ed.ac.uk::1e2e7928-80a7-44f8-8851-c409b1d7f4cc" providerId="AD" clId="Web-{6E7853AE-93BE-451E-BD00-F205CFD83FEC}" dt="2018-04-10T14:47:47.115" v="272"/>
        <pc:sldMkLst>
          <pc:docMk/>
          <pc:sldMk cId="3548910569" sldId="273"/>
        </pc:sldMkLst>
        <pc:picChg chg="del">
          <ac:chgData name="GEORGIEV Ignat" userId="S::igeorgie@ed.ac.uk::1e2e7928-80a7-44f8-8851-c409b1d7f4cc" providerId="AD" clId="Web-{6E7853AE-93BE-451E-BD00-F205CFD83FEC}" dt="2018-04-10T14:45:28.051" v="229"/>
          <ac:picMkLst>
            <pc:docMk/>
            <pc:sldMk cId="3548910569" sldId="273"/>
            <ac:picMk id="4" creationId="{8E81C344-5B32-41C1-B4E0-39B3D5294674}"/>
          </ac:picMkLst>
        </pc:picChg>
        <pc:picChg chg="add mod">
          <ac:chgData name="GEORGIEV Ignat" userId="S::igeorgie@ed.ac.uk::1e2e7928-80a7-44f8-8851-c409b1d7f4cc" providerId="AD" clId="Web-{6E7853AE-93BE-451E-BD00-F205CFD83FEC}" dt="2018-04-10T14:45:53.629" v="234"/>
          <ac:picMkLst>
            <pc:docMk/>
            <pc:sldMk cId="3548910569" sldId="273"/>
            <ac:picMk id="5" creationId="{A850B706-65B8-4E05-8371-75357FEFDA4F}"/>
          </ac:picMkLst>
        </pc:picChg>
      </pc:sldChg>
      <pc:sldChg chg="modSp">
        <pc:chgData name="GEORGIEV Ignat" userId="S::igeorgie@ed.ac.uk::1e2e7928-80a7-44f8-8851-c409b1d7f4cc" providerId="AD" clId="Web-{6E7853AE-93BE-451E-BD00-F205CFD83FEC}" dt="2018-04-10T14:53:03.947" v="404"/>
        <pc:sldMkLst>
          <pc:docMk/>
          <pc:sldMk cId="277007017" sldId="275"/>
        </pc:sldMkLst>
        <pc:picChg chg="mod">
          <ac:chgData name="GEORGIEV Ignat" userId="S::igeorgie@ed.ac.uk::1e2e7928-80a7-44f8-8851-c409b1d7f4cc" providerId="AD" clId="Web-{6E7853AE-93BE-451E-BD00-F205CFD83FEC}" dt="2018-04-10T14:53:03.947" v="404"/>
          <ac:picMkLst>
            <pc:docMk/>
            <pc:sldMk cId="277007017" sldId="275"/>
            <ac:picMk id="6" creationId="{BD2873BC-9B18-4E31-8DAE-041212B1D211}"/>
          </ac:picMkLst>
        </pc:picChg>
      </pc:sldChg>
      <pc:sldChg chg="modNotes">
        <pc:chgData name="GEORGIEV Ignat" userId="S::igeorgie@ed.ac.uk::1e2e7928-80a7-44f8-8851-c409b1d7f4cc" providerId="AD" clId="Web-{6E7853AE-93BE-451E-BD00-F205CFD83FEC}" dt="2018-04-10T14:53:46.229" v="418"/>
        <pc:sldMkLst>
          <pc:docMk/>
          <pc:sldMk cId="2361402336" sldId="276"/>
        </pc:sldMkLst>
      </pc:sldChg>
      <pc:sldChg chg="modNotes">
        <pc:chgData name="GEORGIEV Ignat" userId="S::igeorgie@ed.ac.uk::1e2e7928-80a7-44f8-8851-c409b1d7f4cc" providerId="AD" clId="Web-{6E7853AE-93BE-451E-BD00-F205CFD83FEC}" dt="2018-04-10T14:55:16.089" v="443"/>
        <pc:sldMkLst>
          <pc:docMk/>
          <pc:sldMk cId="1712580177" sldId="281"/>
        </pc:sldMkLst>
      </pc:sldChg>
      <pc:sldChg chg="modSp">
        <pc:chgData name="GEORGIEV Ignat" userId="S::igeorgie@ed.ac.uk::1e2e7928-80a7-44f8-8851-c409b1d7f4cc" providerId="AD" clId="Web-{6E7853AE-93BE-451E-BD00-F205CFD83FEC}" dt="2018-04-10T15:59:04.826" v="1099"/>
        <pc:sldMkLst>
          <pc:docMk/>
          <pc:sldMk cId="1870492456" sldId="282"/>
        </pc:sldMkLst>
        <pc:spChg chg="mod">
          <ac:chgData name="GEORGIEV Ignat" userId="S::igeorgie@ed.ac.uk::1e2e7928-80a7-44f8-8851-c409b1d7f4cc" providerId="AD" clId="Web-{6E7853AE-93BE-451E-BD00-F205CFD83FEC}" dt="2018-04-10T15:59:04.826" v="1099"/>
          <ac:spMkLst>
            <pc:docMk/>
            <pc:sldMk cId="1870492456" sldId="282"/>
            <ac:spMk id="6" creationId="{547FEA41-C658-4C9A-AACB-F98A5B3B8BBA}"/>
          </ac:spMkLst>
        </pc:spChg>
      </pc:sldChg>
      <pc:sldChg chg="delAnim">
        <pc:chgData name="GEORGIEV Ignat" userId="S::igeorgie@ed.ac.uk::1e2e7928-80a7-44f8-8851-c409b1d7f4cc" providerId="AD" clId="Web-{6E7853AE-93BE-451E-BD00-F205CFD83FEC}" dt="2018-04-10T16:00:09.717" v="1106"/>
        <pc:sldMkLst>
          <pc:docMk/>
          <pc:sldMk cId="2622543415" sldId="283"/>
        </pc:sldMkLst>
      </pc:sldChg>
      <pc:sldChg chg="addSp delSp modSp">
        <pc:chgData name="GEORGIEV Ignat" userId="S::igeorgie@ed.ac.uk::1e2e7928-80a7-44f8-8851-c409b1d7f4cc" providerId="AD" clId="Web-{6E7853AE-93BE-451E-BD00-F205CFD83FEC}" dt="2018-04-10T14:31:38.165" v="144"/>
        <pc:sldMkLst>
          <pc:docMk/>
          <pc:sldMk cId="15454375" sldId="286"/>
        </pc:sldMkLst>
        <pc:spChg chg="add del mod">
          <ac:chgData name="GEORGIEV Ignat" userId="S::igeorgie@ed.ac.uk::1e2e7928-80a7-44f8-8851-c409b1d7f4cc" providerId="AD" clId="Web-{6E7853AE-93BE-451E-BD00-F205CFD83FEC}" dt="2018-04-10T14:30:05.461" v="106"/>
          <ac:spMkLst>
            <pc:docMk/>
            <pc:sldMk cId="15454375" sldId="286"/>
            <ac:spMk id="5" creationId="{DE98DCE7-7AAD-400F-A6EB-1075E7D28E6D}"/>
          </ac:spMkLst>
        </pc:spChg>
        <pc:spChg chg="add mod">
          <ac:chgData name="GEORGIEV Ignat" userId="S::igeorgie@ed.ac.uk::1e2e7928-80a7-44f8-8851-c409b1d7f4cc" providerId="AD" clId="Web-{6E7853AE-93BE-451E-BD00-F205CFD83FEC}" dt="2018-04-10T14:31:38.165" v="144"/>
          <ac:spMkLst>
            <pc:docMk/>
            <pc:sldMk cId="15454375" sldId="286"/>
            <ac:spMk id="8" creationId="{92F15194-6A4D-45BA-A940-E29C980342E3}"/>
          </ac:spMkLst>
        </pc:spChg>
        <pc:picChg chg="del">
          <ac:chgData name="GEORGIEV Ignat" userId="S::igeorgie@ed.ac.uk::1e2e7928-80a7-44f8-8851-c409b1d7f4cc" providerId="AD" clId="Web-{6E7853AE-93BE-451E-BD00-F205CFD83FEC}" dt="2018-04-10T14:30:01.336" v="105"/>
          <ac:picMkLst>
            <pc:docMk/>
            <pc:sldMk cId="15454375" sldId="286"/>
            <ac:picMk id="4" creationId="{7BB5DE2D-079E-4999-9A10-66BB59520A41}"/>
          </ac:picMkLst>
        </pc:picChg>
        <pc:picChg chg="add mod ord">
          <ac:chgData name="GEORGIEV Ignat" userId="S::igeorgie@ed.ac.uk::1e2e7928-80a7-44f8-8851-c409b1d7f4cc" providerId="AD" clId="Web-{6E7853AE-93BE-451E-BD00-F205CFD83FEC}" dt="2018-04-10T14:30:13.664" v="109"/>
          <ac:picMkLst>
            <pc:docMk/>
            <pc:sldMk cId="15454375" sldId="286"/>
            <ac:picMk id="6" creationId="{8CB0D503-4912-4CA2-8DC8-A75E4719C379}"/>
          </ac:picMkLst>
        </pc:picChg>
      </pc:sldChg>
      <pc:sldChg chg="addSp modSp modNotes">
        <pc:chgData name="GEORGIEV Ignat" userId="S::igeorgie@ed.ac.uk::1e2e7928-80a7-44f8-8851-c409b1d7f4cc" providerId="AD" clId="Web-{6E7853AE-93BE-451E-BD00-F205CFD83FEC}" dt="2018-04-10T14:52:42.728" v="402"/>
        <pc:sldMkLst>
          <pc:docMk/>
          <pc:sldMk cId="2480201580" sldId="287"/>
        </pc:sldMkLst>
        <pc:spChg chg="add mod ord">
          <ac:chgData name="GEORGIEV Ignat" userId="S::igeorgie@ed.ac.uk::1e2e7928-80a7-44f8-8851-c409b1d7f4cc" providerId="AD" clId="Web-{6E7853AE-93BE-451E-BD00-F205CFD83FEC}" dt="2018-04-10T14:52:42.728" v="402"/>
          <ac:spMkLst>
            <pc:docMk/>
            <pc:sldMk cId="2480201580" sldId="287"/>
            <ac:spMk id="3" creationId="{F157913F-14C7-4919-900D-BA41B592E9F9}"/>
          </ac:spMkLst>
        </pc:spChg>
        <pc:picChg chg="mod">
          <ac:chgData name="GEORGIEV Ignat" userId="S::igeorgie@ed.ac.uk::1e2e7928-80a7-44f8-8851-c409b1d7f4cc" providerId="AD" clId="Web-{6E7853AE-93BE-451E-BD00-F205CFD83FEC}" dt="2018-04-10T14:52:09.165" v="358"/>
          <ac:picMkLst>
            <pc:docMk/>
            <pc:sldMk cId="2480201580" sldId="287"/>
            <ac:picMk id="12" creationId="{BE02E056-6F06-490F-A6ED-5C6595A6069E}"/>
          </ac:picMkLst>
        </pc:picChg>
      </pc:sldChg>
      <pc:sldChg chg="addSp delSp modSp">
        <pc:chgData name="GEORGIEV Ignat" userId="S::igeorgie@ed.ac.uk::1e2e7928-80a7-44f8-8851-c409b1d7f4cc" providerId="AD" clId="Web-{6E7853AE-93BE-451E-BD00-F205CFD83FEC}" dt="2018-04-10T15:14:56.011" v="468"/>
        <pc:sldMkLst>
          <pc:docMk/>
          <pc:sldMk cId="2575612864" sldId="289"/>
        </pc:sldMkLst>
        <pc:spChg chg="mod">
          <ac:chgData name="GEORGIEV Ignat" userId="S::igeorgie@ed.ac.uk::1e2e7928-80a7-44f8-8851-c409b1d7f4cc" providerId="AD" clId="Web-{6E7853AE-93BE-451E-BD00-F205CFD83FEC}" dt="2018-04-10T15:14:56.011" v="468"/>
          <ac:spMkLst>
            <pc:docMk/>
            <pc:sldMk cId="2575612864" sldId="289"/>
            <ac:spMk id="2" creationId="{A9B28BC5-9500-48E4-88B9-10CD1EC3100E}"/>
          </ac:spMkLst>
        </pc:spChg>
        <pc:picChg chg="add del mod">
          <ac:chgData name="GEORGIEV Ignat" userId="S::igeorgie@ed.ac.uk::1e2e7928-80a7-44f8-8851-c409b1d7f4cc" providerId="AD" clId="Web-{6E7853AE-93BE-451E-BD00-F205CFD83FEC}" dt="2018-04-10T15:14:21.292" v="460"/>
          <ac:picMkLst>
            <pc:docMk/>
            <pc:sldMk cId="2575612864" sldId="289"/>
            <ac:picMk id="3" creationId="{224E3CF7-9574-41D2-9031-486E9D8A72A2}"/>
          </ac:picMkLst>
        </pc:picChg>
        <pc:picChg chg="mod">
          <ac:chgData name="GEORGIEV Ignat" userId="S::igeorgie@ed.ac.uk::1e2e7928-80a7-44f8-8851-c409b1d7f4cc" providerId="AD" clId="Web-{6E7853AE-93BE-451E-BD00-F205CFD83FEC}" dt="2018-04-10T15:07:17.161" v="457"/>
          <ac:picMkLst>
            <pc:docMk/>
            <pc:sldMk cId="2575612864" sldId="289"/>
            <ac:picMk id="4" creationId="{B2CC88F0-8FA7-4F67-A462-0761980BFC1C}"/>
          </ac:picMkLst>
        </pc:picChg>
        <pc:picChg chg="add mod">
          <ac:chgData name="GEORGIEV Ignat" userId="S::igeorgie@ed.ac.uk::1e2e7928-80a7-44f8-8851-c409b1d7f4cc" providerId="AD" clId="Web-{6E7853AE-93BE-451E-BD00-F205CFD83FEC}" dt="2018-04-10T15:14:46.683" v="465"/>
          <ac:picMkLst>
            <pc:docMk/>
            <pc:sldMk cId="2575612864" sldId="289"/>
            <ac:picMk id="6" creationId="{C3B40604-C23F-45B1-B10C-C991ED54E83B}"/>
          </ac:picMkLst>
        </pc:picChg>
      </pc:sldChg>
      <pc:sldChg chg="addSp modSp new">
        <pc:chgData name="GEORGIEV Ignat" userId="S::igeorgie@ed.ac.uk::1e2e7928-80a7-44f8-8851-c409b1d7f4cc" providerId="AD" clId="Web-{6E7853AE-93BE-451E-BD00-F205CFD83FEC}" dt="2018-04-10T14:22:46.252" v="85"/>
        <pc:sldMkLst>
          <pc:docMk/>
          <pc:sldMk cId="3140266187" sldId="294"/>
        </pc:sldMkLst>
        <pc:spChg chg="mod">
          <ac:chgData name="GEORGIEV Ignat" userId="S::igeorgie@ed.ac.uk::1e2e7928-80a7-44f8-8851-c409b1d7f4cc" providerId="AD" clId="Web-{6E7853AE-93BE-451E-BD00-F205CFD83FEC}" dt="2018-04-10T14:21:45.814" v="5"/>
          <ac:spMkLst>
            <pc:docMk/>
            <pc:sldMk cId="3140266187" sldId="294"/>
            <ac:spMk id="2" creationId="{BDE060E0-8180-4611-B9C7-8F0095DCB470}"/>
          </ac:spMkLst>
        </pc:spChg>
        <pc:spChg chg="mod">
          <ac:chgData name="GEORGIEV Ignat" userId="S::igeorgie@ed.ac.uk::1e2e7928-80a7-44f8-8851-c409b1d7f4cc" providerId="AD" clId="Web-{6E7853AE-93BE-451E-BD00-F205CFD83FEC}" dt="2018-04-10T14:22:36.471" v="79"/>
          <ac:spMkLst>
            <pc:docMk/>
            <pc:sldMk cId="3140266187" sldId="294"/>
            <ac:spMk id="3" creationId="{3A432034-91AB-4118-AB57-B006A4B9255C}"/>
          </ac:spMkLst>
        </pc:spChg>
        <pc:picChg chg="add mod">
          <ac:chgData name="GEORGIEV Ignat" userId="S::igeorgie@ed.ac.uk::1e2e7928-80a7-44f8-8851-c409b1d7f4cc" providerId="AD" clId="Web-{6E7853AE-93BE-451E-BD00-F205CFD83FEC}" dt="2018-04-10T14:22:46.252" v="85"/>
          <ac:picMkLst>
            <pc:docMk/>
            <pc:sldMk cId="3140266187" sldId="294"/>
            <ac:picMk id="4" creationId="{4A80D653-901E-47B5-99C0-16919605DD0D}"/>
          </ac:picMkLst>
        </pc:picChg>
      </pc:sldChg>
      <pc:sldChg chg="addSp modSp new">
        <pc:chgData name="GEORGIEV Ignat" userId="S::igeorgie@ed.ac.uk::1e2e7928-80a7-44f8-8851-c409b1d7f4cc" providerId="AD" clId="Web-{6E7853AE-93BE-451E-BD00-F205CFD83FEC}" dt="2018-04-10T14:51:40.696" v="346"/>
        <pc:sldMkLst>
          <pc:docMk/>
          <pc:sldMk cId="1290004181" sldId="295"/>
        </pc:sldMkLst>
        <pc:spChg chg="mod">
          <ac:chgData name="GEORGIEV Ignat" userId="S::igeorgie@ed.ac.uk::1e2e7928-80a7-44f8-8851-c409b1d7f4cc" providerId="AD" clId="Web-{6E7853AE-93BE-451E-BD00-F205CFD83FEC}" dt="2018-04-10T14:51:01.024" v="302"/>
          <ac:spMkLst>
            <pc:docMk/>
            <pc:sldMk cId="1290004181" sldId="295"/>
            <ac:spMk id="2" creationId="{EE511DB7-87FA-4B12-B811-A2E1CBB60873}"/>
          </ac:spMkLst>
        </pc:spChg>
        <pc:spChg chg="mod">
          <ac:chgData name="GEORGIEV Ignat" userId="S::igeorgie@ed.ac.uk::1e2e7928-80a7-44f8-8851-c409b1d7f4cc" providerId="AD" clId="Web-{6E7853AE-93BE-451E-BD00-F205CFD83FEC}" dt="2018-04-10T14:51:27.680" v="340"/>
          <ac:spMkLst>
            <pc:docMk/>
            <pc:sldMk cId="1290004181" sldId="295"/>
            <ac:spMk id="3" creationId="{CDC64013-66E2-40FD-B8D4-9EC87079BEF3}"/>
          </ac:spMkLst>
        </pc:spChg>
        <pc:picChg chg="add mod">
          <ac:chgData name="GEORGIEV Ignat" userId="S::igeorgie@ed.ac.uk::1e2e7928-80a7-44f8-8851-c409b1d7f4cc" providerId="AD" clId="Web-{6E7853AE-93BE-451E-BD00-F205CFD83FEC}" dt="2018-04-10T14:51:40.696" v="346"/>
          <ac:picMkLst>
            <pc:docMk/>
            <pc:sldMk cId="1290004181" sldId="295"/>
            <ac:picMk id="4" creationId="{676B8B87-A012-40DB-AB5B-D94B6BA2DF19}"/>
          </ac:picMkLst>
        </pc:picChg>
      </pc:sldChg>
      <pc:sldChg chg="modSp new modNotes">
        <pc:chgData name="GEORGIEV Ignat" userId="S::igeorgie@ed.ac.uk::1e2e7928-80a7-44f8-8851-c409b1d7f4cc" providerId="AD" clId="Web-{6E7853AE-93BE-451E-BD00-F205CFD83FEC}" dt="2018-04-10T15:51:20.695" v="950"/>
        <pc:sldMkLst>
          <pc:docMk/>
          <pc:sldMk cId="2279823551" sldId="296"/>
        </pc:sldMkLst>
        <pc:spChg chg="mod">
          <ac:chgData name="GEORGIEV Ignat" userId="S::igeorgie@ed.ac.uk::1e2e7928-80a7-44f8-8851-c409b1d7f4cc" providerId="AD" clId="Web-{6E7853AE-93BE-451E-BD00-F205CFD83FEC}" dt="2018-04-10T14:58:42.936" v="449"/>
          <ac:spMkLst>
            <pc:docMk/>
            <pc:sldMk cId="2279823551" sldId="296"/>
            <ac:spMk id="2" creationId="{F173DD98-D267-4D32-A6BC-1ED94BF3A621}"/>
          </ac:spMkLst>
        </pc:spChg>
        <pc:spChg chg="mod">
          <ac:chgData name="GEORGIEV Ignat" userId="S::igeorgie@ed.ac.uk::1e2e7928-80a7-44f8-8851-c409b1d7f4cc" providerId="AD" clId="Web-{6E7853AE-93BE-451E-BD00-F205CFD83FEC}" dt="2018-04-10T15:17:11.622" v="601"/>
          <ac:spMkLst>
            <pc:docMk/>
            <pc:sldMk cId="2279823551" sldId="296"/>
            <ac:spMk id="3" creationId="{A7B30D8B-3AD5-4710-8937-3D8B3EC2792D}"/>
          </ac:spMkLst>
        </pc:spChg>
      </pc:sldChg>
      <pc:sldChg chg="addSp modSp new addAnim modAnim">
        <pc:chgData name="GEORGIEV Ignat" userId="S::igeorgie@ed.ac.uk::1e2e7928-80a7-44f8-8851-c409b1d7f4cc" providerId="AD" clId="Web-{6E7853AE-93BE-451E-BD00-F205CFD83FEC}" dt="2018-04-10T15:58:50.779" v="1095"/>
        <pc:sldMkLst>
          <pc:docMk/>
          <pc:sldMk cId="923687783" sldId="297"/>
        </pc:sldMkLst>
        <pc:spChg chg="mod">
          <ac:chgData name="GEORGIEV Ignat" userId="S::igeorgie@ed.ac.uk::1e2e7928-80a7-44f8-8851-c409b1d7f4cc" providerId="AD" clId="Web-{6E7853AE-93BE-451E-BD00-F205CFD83FEC}" dt="2018-04-10T15:18:24.810" v="642"/>
          <ac:spMkLst>
            <pc:docMk/>
            <pc:sldMk cId="923687783" sldId="297"/>
            <ac:spMk id="2" creationId="{BC222FAD-5892-4A09-84FD-099189DE36EB}"/>
          </ac:spMkLst>
        </pc:spChg>
        <pc:spChg chg="mod">
          <ac:chgData name="GEORGIEV Ignat" userId="S::igeorgie@ed.ac.uk::1e2e7928-80a7-44f8-8851-c409b1d7f4cc" providerId="AD" clId="Web-{6E7853AE-93BE-451E-BD00-F205CFD83FEC}" dt="2018-04-10T15:58:50.779" v="1095"/>
          <ac:spMkLst>
            <pc:docMk/>
            <pc:sldMk cId="923687783" sldId="297"/>
            <ac:spMk id="3" creationId="{DD1B1D17-D9A4-43B3-BC70-B453EDBDCFC7}"/>
          </ac:spMkLst>
        </pc:spChg>
        <pc:picChg chg="add mod">
          <ac:chgData name="GEORGIEV Ignat" userId="S::igeorgie@ed.ac.uk::1e2e7928-80a7-44f8-8851-c409b1d7f4cc" providerId="AD" clId="Web-{6E7853AE-93BE-451E-BD00-F205CFD83FEC}" dt="2018-04-10T15:57:26.184" v="981"/>
          <ac:picMkLst>
            <pc:docMk/>
            <pc:sldMk cId="923687783" sldId="297"/>
            <ac:picMk id="4" creationId="{1F317706-D144-442C-9303-50ED7C794015}"/>
          </ac:picMkLst>
        </pc:picChg>
      </pc:sldChg>
      <pc:sldChg chg="addSp delSp modSp new modNotes">
        <pc:chgData name="GEORGIEV Ignat" userId="S::igeorgie@ed.ac.uk::1e2e7928-80a7-44f8-8851-c409b1d7f4cc" providerId="AD" clId="Web-{6E7853AE-93BE-451E-BD00-F205CFD83FEC}" dt="2018-04-10T15:36:06.730" v="847"/>
        <pc:sldMkLst>
          <pc:docMk/>
          <pc:sldMk cId="3178522251" sldId="298"/>
        </pc:sldMkLst>
        <pc:spChg chg="mod">
          <ac:chgData name="GEORGIEV Ignat" userId="S::igeorgie@ed.ac.uk::1e2e7928-80a7-44f8-8851-c409b1d7f4cc" providerId="AD" clId="Web-{6E7853AE-93BE-451E-BD00-F205CFD83FEC}" dt="2018-04-10T15:18:51.045" v="650"/>
          <ac:spMkLst>
            <pc:docMk/>
            <pc:sldMk cId="3178522251" sldId="298"/>
            <ac:spMk id="2" creationId="{1AE23B79-F57B-428A-AD9E-AF5A7DBE2F07}"/>
          </ac:spMkLst>
        </pc:spChg>
        <pc:spChg chg="del">
          <ac:chgData name="GEORGIEV Ignat" userId="S::igeorgie@ed.ac.uk::1e2e7928-80a7-44f8-8851-c409b1d7f4cc" providerId="AD" clId="Web-{6E7853AE-93BE-451E-BD00-F205CFD83FEC}" dt="2018-04-10T15:18:52.998" v="652"/>
          <ac:spMkLst>
            <pc:docMk/>
            <pc:sldMk cId="3178522251" sldId="298"/>
            <ac:spMk id="3" creationId="{C17067BA-179E-4E17-8BF0-0358E3447F3C}"/>
          </ac:spMkLst>
        </pc:spChg>
        <pc:spChg chg="add del mod">
          <ac:chgData name="GEORGIEV Ignat" userId="S::igeorgie@ed.ac.uk::1e2e7928-80a7-44f8-8851-c409b1d7f4cc" providerId="AD" clId="Web-{6E7853AE-93BE-451E-BD00-F205CFD83FEC}" dt="2018-04-10T15:25:13.925" v="685"/>
          <ac:spMkLst>
            <pc:docMk/>
            <pc:sldMk cId="3178522251" sldId="298"/>
            <ac:spMk id="7" creationId="{0D691EBE-7C81-4BC7-BFDA-01DC3E9B2C56}"/>
          </ac:spMkLst>
        </pc:spChg>
        <pc:spChg chg="add del mod">
          <ac:chgData name="GEORGIEV Ignat" userId="S::igeorgie@ed.ac.uk::1e2e7928-80a7-44f8-8851-c409b1d7f4cc" providerId="AD" clId="Web-{6E7853AE-93BE-451E-BD00-F205CFD83FEC}" dt="2018-04-10T15:35:33.277" v="843"/>
          <ac:spMkLst>
            <pc:docMk/>
            <pc:sldMk cId="3178522251" sldId="298"/>
            <ac:spMk id="11" creationId="{1374A5E7-D7E3-4519-859A-427104465D44}"/>
          </ac:spMkLst>
        </pc:spChg>
        <pc:spChg chg="add del mod">
          <ac:chgData name="GEORGIEV Ignat" userId="S::igeorgie@ed.ac.uk::1e2e7928-80a7-44f8-8851-c409b1d7f4cc" providerId="AD" clId="Web-{6E7853AE-93BE-451E-BD00-F205CFD83FEC}" dt="2018-04-10T15:36:00.183" v="845"/>
          <ac:spMkLst>
            <pc:docMk/>
            <pc:sldMk cId="3178522251" sldId="298"/>
            <ac:spMk id="15" creationId="{1D487CA6-1D99-469A-B7EF-8A3E01550129}"/>
          </ac:spMkLst>
        </pc:spChg>
        <pc:picChg chg="add del mod ord">
          <ac:chgData name="GEORGIEV Ignat" userId="S::igeorgie@ed.ac.uk::1e2e7928-80a7-44f8-8851-c409b1d7f4cc" providerId="AD" clId="Web-{6E7853AE-93BE-451E-BD00-F205CFD83FEC}" dt="2018-04-10T15:25:10.487" v="684"/>
          <ac:picMkLst>
            <pc:docMk/>
            <pc:sldMk cId="3178522251" sldId="298"/>
            <ac:picMk id="4" creationId="{CE78B3E9-BD6D-4634-B295-18ECD6BE5CFD}"/>
          </ac:picMkLst>
        </pc:picChg>
        <pc:picChg chg="add del mod ord">
          <ac:chgData name="GEORGIEV Ignat" userId="S::igeorgie@ed.ac.uk::1e2e7928-80a7-44f8-8851-c409b1d7f4cc" providerId="AD" clId="Web-{6E7853AE-93BE-451E-BD00-F205CFD83FEC}" dt="2018-04-10T15:35:29.245" v="842"/>
          <ac:picMkLst>
            <pc:docMk/>
            <pc:sldMk cId="3178522251" sldId="298"/>
            <ac:picMk id="8" creationId="{8E5AEF38-4EAD-4097-A16E-6DE5D25FC80D}"/>
          </ac:picMkLst>
        </pc:picChg>
        <pc:picChg chg="add del mod ord">
          <ac:chgData name="GEORGIEV Ignat" userId="S::igeorgie@ed.ac.uk::1e2e7928-80a7-44f8-8851-c409b1d7f4cc" providerId="AD" clId="Web-{6E7853AE-93BE-451E-BD00-F205CFD83FEC}" dt="2018-04-10T15:35:35.449" v="844"/>
          <ac:picMkLst>
            <pc:docMk/>
            <pc:sldMk cId="3178522251" sldId="298"/>
            <ac:picMk id="12" creationId="{3E1B22AB-1B3B-49E2-8163-FE79F7070472}"/>
          </ac:picMkLst>
        </pc:picChg>
        <pc:picChg chg="add mod ord">
          <ac:chgData name="GEORGIEV Ignat" userId="S::igeorgie@ed.ac.uk::1e2e7928-80a7-44f8-8851-c409b1d7f4cc" providerId="AD" clId="Web-{6E7853AE-93BE-451E-BD00-F205CFD83FEC}" dt="2018-04-10T15:36:06.730" v="847"/>
          <ac:picMkLst>
            <pc:docMk/>
            <pc:sldMk cId="3178522251" sldId="298"/>
            <ac:picMk id="16" creationId="{EB635741-F05E-4865-9232-49D6293B1DF3}"/>
          </ac:picMkLst>
        </pc:picChg>
      </pc:sldChg>
      <pc:sldChg chg="addSp delSp modSp new">
        <pc:chgData name="GEORGIEV Ignat" userId="S::igeorgie@ed.ac.uk::1e2e7928-80a7-44f8-8851-c409b1d7f4cc" providerId="AD" clId="Web-{6E7853AE-93BE-451E-BD00-F205CFD83FEC}" dt="2018-04-10T15:29:06.303" v="753"/>
        <pc:sldMkLst>
          <pc:docMk/>
          <pc:sldMk cId="1738394093" sldId="299"/>
        </pc:sldMkLst>
        <pc:spChg chg="del">
          <ac:chgData name="GEORGIEV Ignat" userId="S::igeorgie@ed.ac.uk::1e2e7928-80a7-44f8-8851-c409b1d7f4cc" providerId="AD" clId="Web-{6E7853AE-93BE-451E-BD00-F205CFD83FEC}" dt="2018-04-10T15:28:26.365" v="746"/>
          <ac:spMkLst>
            <pc:docMk/>
            <pc:sldMk cId="1738394093" sldId="299"/>
            <ac:spMk id="2" creationId="{C290E58B-C5EE-44DC-B36F-BCC55F974E93}"/>
          </ac:spMkLst>
        </pc:spChg>
        <pc:spChg chg="del">
          <ac:chgData name="GEORGIEV Ignat" userId="S::igeorgie@ed.ac.uk::1e2e7928-80a7-44f8-8851-c409b1d7f4cc" providerId="AD" clId="Web-{6E7853AE-93BE-451E-BD00-F205CFD83FEC}" dt="2018-04-10T15:28:11.927" v="743"/>
          <ac:spMkLst>
            <pc:docMk/>
            <pc:sldMk cId="1738394093" sldId="299"/>
            <ac:spMk id="3" creationId="{7B51C1ED-FE3A-4499-BF19-4D88E9D135F9}"/>
          </ac:spMkLst>
        </pc:spChg>
        <pc:picChg chg="add mod ord">
          <ac:chgData name="GEORGIEV Ignat" userId="S::igeorgie@ed.ac.uk::1e2e7928-80a7-44f8-8851-c409b1d7f4cc" providerId="AD" clId="Web-{6E7853AE-93BE-451E-BD00-F205CFD83FEC}" dt="2018-04-10T15:29:06.303" v="753"/>
          <ac:picMkLst>
            <pc:docMk/>
            <pc:sldMk cId="1738394093" sldId="299"/>
            <ac:picMk id="4" creationId="{7E7B196D-3114-4E35-BAE2-DFA34B239C7F}"/>
          </ac:picMkLst>
        </pc:picChg>
      </pc:sldChg>
      <pc:sldChg chg="addSp delSp modSp new modNotes">
        <pc:chgData name="GEORGIEV Ignat" userId="S::igeorgie@ed.ac.uk::1e2e7928-80a7-44f8-8851-c409b1d7f4cc" providerId="AD" clId="Web-{6E7853AE-93BE-451E-BD00-F205CFD83FEC}" dt="2018-04-10T15:30:03.538" v="762"/>
        <pc:sldMkLst>
          <pc:docMk/>
          <pc:sldMk cId="115725189" sldId="300"/>
        </pc:sldMkLst>
        <pc:spChg chg="del">
          <ac:chgData name="GEORGIEV Ignat" userId="S::igeorgie@ed.ac.uk::1e2e7928-80a7-44f8-8851-c409b1d7f4cc" providerId="AD" clId="Web-{6E7853AE-93BE-451E-BD00-F205CFD83FEC}" dt="2018-04-10T15:28:58.615" v="751"/>
          <ac:spMkLst>
            <pc:docMk/>
            <pc:sldMk cId="115725189" sldId="300"/>
            <ac:spMk id="2" creationId="{2C1DAE19-6495-4A76-B29A-1E82FD6E1707}"/>
          </ac:spMkLst>
        </pc:spChg>
        <pc:spChg chg="del">
          <ac:chgData name="GEORGIEV Ignat" userId="S::igeorgie@ed.ac.uk::1e2e7928-80a7-44f8-8851-c409b1d7f4cc" providerId="AD" clId="Web-{6E7853AE-93BE-451E-BD00-F205CFD83FEC}" dt="2018-04-10T15:28:45.678" v="748"/>
          <ac:spMkLst>
            <pc:docMk/>
            <pc:sldMk cId="115725189" sldId="300"/>
            <ac:spMk id="3" creationId="{E32CF0E9-79B5-42A4-9DEA-16D3C34371C1}"/>
          </ac:spMkLst>
        </pc:spChg>
        <pc:picChg chg="add mod ord">
          <ac:chgData name="GEORGIEV Ignat" userId="S::igeorgie@ed.ac.uk::1e2e7928-80a7-44f8-8851-c409b1d7f4cc" providerId="AD" clId="Web-{6E7853AE-93BE-451E-BD00-F205CFD83FEC}" dt="2018-04-10T15:28:56.709" v="750"/>
          <ac:picMkLst>
            <pc:docMk/>
            <pc:sldMk cId="115725189" sldId="300"/>
            <ac:picMk id="4" creationId="{F65D2264-8D82-4C25-B1DB-E048938705CB}"/>
          </ac:picMkLst>
        </pc:picChg>
      </pc:sldChg>
      <pc:sldChg chg="addSp delSp modSp new">
        <pc:chgData name="GEORGIEV Ignat" userId="S::igeorgie@ed.ac.uk::1e2e7928-80a7-44f8-8851-c409b1d7f4cc" providerId="AD" clId="Web-{6E7853AE-93BE-451E-BD00-F205CFD83FEC}" dt="2018-04-10T15:39:11.733" v="897"/>
        <pc:sldMkLst>
          <pc:docMk/>
          <pc:sldMk cId="1987350476" sldId="303"/>
        </pc:sldMkLst>
        <pc:spChg chg="mod">
          <ac:chgData name="GEORGIEV Ignat" userId="S::igeorgie@ed.ac.uk::1e2e7928-80a7-44f8-8851-c409b1d7f4cc" providerId="AD" clId="Web-{6E7853AE-93BE-451E-BD00-F205CFD83FEC}" dt="2018-04-10T15:39:01.436" v="892"/>
          <ac:spMkLst>
            <pc:docMk/>
            <pc:sldMk cId="1987350476" sldId="303"/>
            <ac:spMk id="2" creationId="{07E9C3C4-B53C-4389-AE58-64C57744CCBF}"/>
          </ac:spMkLst>
        </pc:spChg>
        <pc:spChg chg="del">
          <ac:chgData name="GEORGIEV Ignat" userId="S::igeorgie@ed.ac.uk::1e2e7928-80a7-44f8-8851-c409b1d7f4cc" providerId="AD" clId="Web-{6E7853AE-93BE-451E-BD00-F205CFD83FEC}" dt="2018-04-10T15:39:04.873" v="895"/>
          <ac:spMkLst>
            <pc:docMk/>
            <pc:sldMk cId="1987350476" sldId="303"/>
            <ac:spMk id="3" creationId="{34B1A83B-BFF8-491F-891D-0F9C51B32EE3}"/>
          </ac:spMkLst>
        </pc:spChg>
        <pc:picChg chg="add mod ord">
          <ac:chgData name="GEORGIEV Ignat" userId="S::igeorgie@ed.ac.uk::1e2e7928-80a7-44f8-8851-c409b1d7f4cc" providerId="AD" clId="Web-{6E7853AE-93BE-451E-BD00-F205CFD83FEC}" dt="2018-04-10T15:39:11.733" v="897"/>
          <ac:picMkLst>
            <pc:docMk/>
            <pc:sldMk cId="1987350476" sldId="303"/>
            <ac:picMk id="4" creationId="{57F73552-98B7-4DA6-A866-52F5FB113F42}"/>
          </ac:picMkLst>
        </pc:picChg>
      </pc:sldChg>
      <pc:sldChg chg="addSp delSp modSp new">
        <pc:chgData name="GEORGIEV Ignat" userId="S::igeorgie@ed.ac.uk::1e2e7928-80a7-44f8-8851-c409b1d7f4cc" providerId="AD" clId="Web-{6E7853AE-93BE-451E-BD00-F205CFD83FEC}" dt="2018-04-10T15:41:47.141" v="908"/>
        <pc:sldMkLst>
          <pc:docMk/>
          <pc:sldMk cId="417257607" sldId="304"/>
        </pc:sldMkLst>
        <pc:spChg chg="mod">
          <ac:chgData name="GEORGIEV Ignat" userId="S::igeorgie@ed.ac.uk::1e2e7928-80a7-44f8-8851-c409b1d7f4cc" providerId="AD" clId="Web-{6E7853AE-93BE-451E-BD00-F205CFD83FEC}" dt="2018-04-10T15:41:38.188" v="903"/>
          <ac:spMkLst>
            <pc:docMk/>
            <pc:sldMk cId="417257607" sldId="304"/>
            <ac:spMk id="2" creationId="{4CE0F3FA-B20D-4E0B-9506-0954740DD03E}"/>
          </ac:spMkLst>
        </pc:spChg>
        <pc:spChg chg="del">
          <ac:chgData name="GEORGIEV Ignat" userId="S::igeorgie@ed.ac.uk::1e2e7928-80a7-44f8-8851-c409b1d7f4cc" providerId="AD" clId="Web-{6E7853AE-93BE-451E-BD00-F205CFD83FEC}" dt="2018-04-10T15:41:39.672" v="905"/>
          <ac:spMkLst>
            <pc:docMk/>
            <pc:sldMk cId="417257607" sldId="304"/>
            <ac:spMk id="3" creationId="{7F86D587-5430-448A-903B-02AF8284E7DC}"/>
          </ac:spMkLst>
        </pc:spChg>
        <pc:picChg chg="add mod ord">
          <ac:chgData name="GEORGIEV Ignat" userId="S::igeorgie@ed.ac.uk::1e2e7928-80a7-44f8-8851-c409b1d7f4cc" providerId="AD" clId="Web-{6E7853AE-93BE-451E-BD00-F205CFD83FEC}" dt="2018-04-10T15:41:47.141" v="908"/>
          <ac:picMkLst>
            <pc:docMk/>
            <pc:sldMk cId="417257607" sldId="304"/>
            <ac:picMk id="4" creationId="{3FBF59C0-1180-42D4-B292-369994B16514}"/>
          </ac:picMkLst>
        </pc:picChg>
      </pc:sldChg>
      <pc:sldChg chg="addSp delSp modSp new">
        <pc:chgData name="GEORGIEV Ignat" userId="S::igeorgie@ed.ac.uk::1e2e7928-80a7-44f8-8851-c409b1d7f4cc" providerId="AD" clId="Web-{6E7853AE-93BE-451E-BD00-F205CFD83FEC}" dt="2018-04-10T15:42:31.110" v="924"/>
        <pc:sldMkLst>
          <pc:docMk/>
          <pc:sldMk cId="3006603956" sldId="305"/>
        </pc:sldMkLst>
        <pc:spChg chg="mod">
          <ac:chgData name="GEORGIEV Ignat" userId="S::igeorgie@ed.ac.uk::1e2e7928-80a7-44f8-8851-c409b1d7f4cc" providerId="AD" clId="Web-{6E7853AE-93BE-451E-BD00-F205CFD83FEC}" dt="2018-04-10T15:42:14.126" v="914"/>
          <ac:spMkLst>
            <pc:docMk/>
            <pc:sldMk cId="3006603956" sldId="305"/>
            <ac:spMk id="2" creationId="{B5E01DD1-C3DF-4454-B8B8-DC460CFF6307}"/>
          </ac:spMkLst>
        </pc:spChg>
        <pc:spChg chg="del">
          <ac:chgData name="GEORGIEV Ignat" userId="S::igeorgie@ed.ac.uk::1e2e7928-80a7-44f8-8851-c409b1d7f4cc" providerId="AD" clId="Web-{6E7853AE-93BE-451E-BD00-F205CFD83FEC}" dt="2018-04-10T15:42:16.922" v="917"/>
          <ac:spMkLst>
            <pc:docMk/>
            <pc:sldMk cId="3006603956" sldId="305"/>
            <ac:spMk id="3" creationId="{86829A89-EA78-4579-A071-EF249AC2C2E5}"/>
          </ac:spMkLst>
        </pc:spChg>
        <pc:picChg chg="add mod ord">
          <ac:chgData name="GEORGIEV Ignat" userId="S::igeorgie@ed.ac.uk::1e2e7928-80a7-44f8-8851-c409b1d7f4cc" providerId="AD" clId="Web-{6E7853AE-93BE-451E-BD00-F205CFD83FEC}" dt="2018-04-10T15:42:31.110" v="924"/>
          <ac:picMkLst>
            <pc:docMk/>
            <pc:sldMk cId="3006603956" sldId="305"/>
            <ac:picMk id="4" creationId="{A76D15D0-9658-43A8-9DC5-DA58A90B3782}"/>
          </ac:picMkLst>
        </pc:picChg>
      </pc:sldChg>
      <pc:sldChg chg="addSp delSp modSp new modNotes">
        <pc:chgData name="GEORGIEV Ignat" userId="S::igeorgie@ed.ac.uk::1e2e7928-80a7-44f8-8851-c409b1d7f4cc" providerId="AD" clId="Web-{6E7853AE-93BE-451E-BD00-F205CFD83FEC}" dt="2018-04-10T15:56:11.792" v="964"/>
        <pc:sldMkLst>
          <pc:docMk/>
          <pc:sldMk cId="3028667833" sldId="306"/>
        </pc:sldMkLst>
        <pc:spChg chg="mod">
          <ac:chgData name="GEORGIEV Ignat" userId="S::igeorgie@ed.ac.uk::1e2e7928-80a7-44f8-8851-c409b1d7f4cc" providerId="AD" clId="Web-{6E7853AE-93BE-451E-BD00-F205CFD83FEC}" dt="2018-04-10T15:44:38.377" v="930"/>
          <ac:spMkLst>
            <pc:docMk/>
            <pc:sldMk cId="3028667833" sldId="306"/>
            <ac:spMk id="2" creationId="{AF3D0C29-CF40-4F6C-ACE9-6FA84514B922}"/>
          </ac:spMkLst>
        </pc:spChg>
        <pc:spChg chg="del">
          <ac:chgData name="GEORGIEV Ignat" userId="S::igeorgie@ed.ac.uk::1e2e7928-80a7-44f8-8851-c409b1d7f4cc" providerId="AD" clId="Web-{6E7853AE-93BE-451E-BD00-F205CFD83FEC}" dt="2018-04-10T15:51:25.648" v="951"/>
          <ac:spMkLst>
            <pc:docMk/>
            <pc:sldMk cId="3028667833" sldId="306"/>
            <ac:spMk id="3" creationId="{948C5E5D-C6F9-482F-AC76-2E68033D176C}"/>
          </ac:spMkLst>
        </pc:spChg>
        <pc:picChg chg="add mod ord">
          <ac:chgData name="GEORGIEV Ignat" userId="S::igeorgie@ed.ac.uk::1e2e7928-80a7-44f8-8851-c409b1d7f4cc" providerId="AD" clId="Web-{6E7853AE-93BE-451E-BD00-F205CFD83FEC}" dt="2018-04-10T15:51:35.789" v="953"/>
          <ac:picMkLst>
            <pc:docMk/>
            <pc:sldMk cId="3028667833" sldId="306"/>
            <ac:picMk id="4" creationId="{46A64483-4BF3-4E3D-BDB9-2B5328595528}"/>
          </ac:picMkLst>
        </pc:picChg>
      </pc:sldChg>
    </pc:docChg>
  </pc:docChgLst>
  <pc:docChgLst>
    <pc:chgData name="GEORGIEV Ignat" userId="S::igeorgie@ed.ac.uk::1e2e7928-80a7-44f8-8851-c409b1d7f4cc" providerId="AD" clId="Web-{151D2B09-EB49-40CD-825C-42F371832CBE}"/>
    <pc:docChg chg="modSld">
      <pc:chgData name="GEORGIEV Ignat" userId="S::igeorgie@ed.ac.uk::1e2e7928-80a7-44f8-8851-c409b1d7f4cc" providerId="AD" clId="Web-{151D2B09-EB49-40CD-825C-42F371832CBE}" dt="2018-04-17T15:12:36.385" v="572"/>
      <pc:docMkLst>
        <pc:docMk/>
      </pc:docMkLst>
      <pc:sldChg chg="modNotes">
        <pc:chgData name="GEORGIEV Ignat" userId="S::igeorgie@ed.ac.uk::1e2e7928-80a7-44f8-8851-c409b1d7f4cc" providerId="AD" clId="Web-{151D2B09-EB49-40CD-825C-42F371832CBE}" dt="2018-04-17T11:41:09.471" v="65"/>
        <pc:sldMkLst>
          <pc:docMk/>
          <pc:sldMk cId="109857222" sldId="256"/>
        </pc:sldMkLst>
      </pc:sldChg>
      <pc:sldChg chg="modNotes">
        <pc:chgData name="GEORGIEV Ignat" userId="S::igeorgie@ed.ac.uk::1e2e7928-80a7-44f8-8851-c409b1d7f4cc" providerId="AD" clId="Web-{151D2B09-EB49-40CD-825C-42F371832CBE}" dt="2018-04-17T11:42:39.590" v="106"/>
        <pc:sldMkLst>
          <pc:docMk/>
          <pc:sldMk cId="379548770" sldId="257"/>
        </pc:sldMkLst>
      </pc:sldChg>
      <pc:sldChg chg="modSp modNotes">
        <pc:chgData name="GEORGIEV Ignat" userId="S::igeorgie@ed.ac.uk::1e2e7928-80a7-44f8-8851-c409b1d7f4cc" providerId="AD" clId="Web-{151D2B09-EB49-40CD-825C-42F371832CBE}" dt="2018-04-17T11:45:50.500" v="176"/>
        <pc:sldMkLst>
          <pc:docMk/>
          <pc:sldMk cId="791143208" sldId="259"/>
        </pc:sldMkLst>
        <pc:picChg chg="mod">
          <ac:chgData name="GEORGIEV Ignat" userId="S::igeorgie@ed.ac.uk::1e2e7928-80a7-44f8-8851-c409b1d7f4cc" providerId="AD" clId="Web-{151D2B09-EB49-40CD-825C-42F371832CBE}" dt="2018-04-17T11:45:50.500" v="176"/>
          <ac:picMkLst>
            <pc:docMk/>
            <pc:sldMk cId="791143208" sldId="259"/>
            <ac:picMk id="6" creationId="{5E8BBBF2-AB20-4CFD-89FF-9314EB7BEC79}"/>
          </ac:picMkLst>
        </pc:picChg>
      </pc:sldChg>
      <pc:sldChg chg="modNotes">
        <pc:chgData name="GEORGIEV Ignat" userId="S::igeorgie@ed.ac.uk::1e2e7928-80a7-44f8-8851-c409b1d7f4cc" providerId="AD" clId="Web-{151D2B09-EB49-40CD-825C-42F371832CBE}" dt="2018-04-17T13:08:48.370" v="256"/>
        <pc:sldMkLst>
          <pc:docMk/>
          <pc:sldMk cId="801646477" sldId="262"/>
        </pc:sldMkLst>
      </pc:sldChg>
      <pc:sldChg chg="modNotes">
        <pc:chgData name="GEORGIEV Ignat" userId="S::igeorgie@ed.ac.uk::1e2e7928-80a7-44f8-8851-c409b1d7f4cc" providerId="AD" clId="Web-{151D2B09-EB49-40CD-825C-42F371832CBE}" dt="2018-04-17T13:15:39.690" v="328"/>
        <pc:sldMkLst>
          <pc:docMk/>
          <pc:sldMk cId="788555045" sldId="263"/>
        </pc:sldMkLst>
      </pc:sldChg>
      <pc:sldChg chg="modNotes">
        <pc:chgData name="GEORGIEV Ignat" userId="S::igeorgie@ed.ac.uk::1e2e7928-80a7-44f8-8851-c409b1d7f4cc" providerId="AD" clId="Web-{151D2B09-EB49-40CD-825C-42F371832CBE}" dt="2018-04-17T13:12:10.514" v="264"/>
        <pc:sldMkLst>
          <pc:docMk/>
          <pc:sldMk cId="259422589" sldId="264"/>
        </pc:sldMkLst>
      </pc:sldChg>
      <pc:sldChg chg="modSp">
        <pc:chgData name="GEORGIEV Ignat" userId="S::igeorgie@ed.ac.uk::1e2e7928-80a7-44f8-8851-c409b1d7f4cc" providerId="AD" clId="Web-{151D2B09-EB49-40CD-825C-42F371832CBE}" dt="2018-04-17T13:18:30.865" v="331"/>
        <pc:sldMkLst>
          <pc:docMk/>
          <pc:sldMk cId="61944624" sldId="267"/>
        </pc:sldMkLst>
        <pc:picChg chg="mod">
          <ac:chgData name="GEORGIEV Ignat" userId="S::igeorgie@ed.ac.uk::1e2e7928-80a7-44f8-8851-c409b1d7f4cc" providerId="AD" clId="Web-{151D2B09-EB49-40CD-825C-42F371832CBE}" dt="2018-04-17T13:18:30.865" v="331"/>
          <ac:picMkLst>
            <pc:docMk/>
            <pc:sldMk cId="61944624" sldId="267"/>
            <ac:picMk id="4" creationId="{7B56CED4-6E06-4A2F-B30B-051653AD32C9}"/>
          </ac:picMkLst>
        </pc:picChg>
      </pc:sldChg>
      <pc:sldChg chg="addSp modSp addAnim modAnim modNotes">
        <pc:chgData name="GEORGIEV Ignat" userId="S::igeorgie@ed.ac.uk::1e2e7928-80a7-44f8-8851-c409b1d7f4cc" providerId="AD" clId="Web-{151D2B09-EB49-40CD-825C-42F371832CBE}" dt="2018-04-17T13:27:53.146" v="450"/>
        <pc:sldMkLst>
          <pc:docMk/>
          <pc:sldMk cId="2052337766" sldId="269"/>
        </pc:sldMkLst>
        <pc:spChg chg="add mod">
          <ac:chgData name="GEORGIEV Ignat" userId="S::igeorgie@ed.ac.uk::1e2e7928-80a7-44f8-8851-c409b1d7f4cc" providerId="AD" clId="Web-{151D2B09-EB49-40CD-825C-42F371832CBE}" dt="2018-04-17T13:23:12.761" v="342"/>
          <ac:spMkLst>
            <pc:docMk/>
            <pc:sldMk cId="2052337766" sldId="269"/>
            <ac:spMk id="4" creationId="{3C27102A-BF51-4768-8EAA-0CF9C658B1B7}"/>
          </ac:spMkLst>
        </pc:spChg>
        <pc:spChg chg="add mod">
          <ac:chgData name="GEORGIEV Ignat" userId="S::igeorgie@ed.ac.uk::1e2e7928-80a7-44f8-8851-c409b1d7f4cc" providerId="AD" clId="Web-{151D2B09-EB49-40CD-825C-42F371832CBE}" dt="2018-04-17T13:26:20.432" v="417"/>
          <ac:spMkLst>
            <pc:docMk/>
            <pc:sldMk cId="2052337766" sldId="269"/>
            <ac:spMk id="7" creationId="{1BCB8D99-B0EA-43AA-B625-CFDCB86F8F20}"/>
          </ac:spMkLst>
        </pc:spChg>
        <pc:spChg chg="add mod">
          <ac:chgData name="GEORGIEV Ignat" userId="S::igeorgie@ed.ac.uk::1e2e7928-80a7-44f8-8851-c409b1d7f4cc" providerId="AD" clId="Web-{151D2B09-EB49-40CD-825C-42F371832CBE}" dt="2018-04-17T13:24:49.625" v="377"/>
          <ac:spMkLst>
            <pc:docMk/>
            <pc:sldMk cId="2052337766" sldId="269"/>
            <ac:spMk id="8" creationId="{EA16FABA-00B3-45F5-A667-1C93916C3D95}"/>
          </ac:spMkLst>
        </pc:spChg>
        <pc:spChg chg="add mod">
          <ac:chgData name="GEORGIEV Ignat" userId="S::igeorgie@ed.ac.uk::1e2e7928-80a7-44f8-8851-c409b1d7f4cc" providerId="AD" clId="Web-{151D2B09-EB49-40CD-825C-42F371832CBE}" dt="2018-04-17T13:25:01.700" v="380"/>
          <ac:spMkLst>
            <pc:docMk/>
            <pc:sldMk cId="2052337766" sldId="269"/>
            <ac:spMk id="9" creationId="{7F99B7F5-BBB1-48D3-B435-EC6F352A353D}"/>
          </ac:spMkLst>
        </pc:spChg>
        <pc:spChg chg="add mod">
          <ac:chgData name="GEORGIEV Ignat" userId="S::igeorgie@ed.ac.uk::1e2e7928-80a7-44f8-8851-c409b1d7f4cc" providerId="AD" clId="Web-{151D2B09-EB49-40CD-825C-42F371832CBE}" dt="2018-04-17T13:26:59.111" v="436"/>
          <ac:spMkLst>
            <pc:docMk/>
            <pc:sldMk cId="2052337766" sldId="269"/>
            <ac:spMk id="12" creationId="{D5D9D06C-38FE-4AA3-825C-CF8A6340EAB0}"/>
          </ac:spMkLst>
        </pc:spChg>
        <pc:spChg chg="add mod">
          <ac:chgData name="GEORGIEV Ignat" userId="S::igeorgie@ed.ac.uk::1e2e7928-80a7-44f8-8851-c409b1d7f4cc" providerId="AD" clId="Web-{151D2B09-EB49-40CD-825C-42F371832CBE}" dt="2018-04-17T13:26:05.092" v="410"/>
          <ac:spMkLst>
            <pc:docMk/>
            <pc:sldMk cId="2052337766" sldId="269"/>
            <ac:spMk id="13" creationId="{67878354-0520-4EB1-ABDA-FE394812C7DA}"/>
          </ac:spMkLst>
        </pc:spChg>
        <pc:picChg chg="mod">
          <ac:chgData name="GEORGIEV Ignat" userId="S::igeorgie@ed.ac.uk::1e2e7928-80a7-44f8-8851-c409b1d7f4cc" providerId="AD" clId="Web-{151D2B09-EB49-40CD-825C-42F371832CBE}" dt="2018-04-17T13:22:29.323" v="334"/>
          <ac:picMkLst>
            <pc:docMk/>
            <pc:sldMk cId="2052337766" sldId="269"/>
            <ac:picMk id="5" creationId="{48370306-25FA-4DAE-9887-8233A7B32985}"/>
          </ac:picMkLst>
        </pc:picChg>
        <pc:cxnChg chg="add mod">
          <ac:chgData name="GEORGIEV Ignat" userId="S::igeorgie@ed.ac.uk::1e2e7928-80a7-44f8-8851-c409b1d7f4cc" providerId="AD" clId="Web-{151D2B09-EB49-40CD-825C-42F371832CBE}" dt="2018-04-17T13:23:37.512" v="347"/>
          <ac:cxnSpMkLst>
            <pc:docMk/>
            <pc:sldMk cId="2052337766" sldId="269"/>
            <ac:cxnSpMk id="6" creationId="{E1EE2A58-34E1-447C-A928-06DC65ABAF41}"/>
          </ac:cxnSpMkLst>
        </pc:cxnChg>
        <pc:cxnChg chg="add mod">
          <ac:chgData name="GEORGIEV Ignat" userId="S::igeorgie@ed.ac.uk::1e2e7928-80a7-44f8-8851-c409b1d7f4cc" providerId="AD" clId="Web-{151D2B09-EB49-40CD-825C-42F371832CBE}" dt="2018-04-17T13:25:08.745" v="382"/>
          <ac:cxnSpMkLst>
            <pc:docMk/>
            <pc:sldMk cId="2052337766" sldId="269"/>
            <ac:cxnSpMk id="10" creationId="{4CF283AA-FBB5-4735-BF2B-64A4A826E31E}"/>
          </ac:cxnSpMkLst>
        </pc:cxnChg>
        <pc:cxnChg chg="add mod">
          <ac:chgData name="GEORGIEV Ignat" userId="S::igeorgie@ed.ac.uk::1e2e7928-80a7-44f8-8851-c409b1d7f4cc" providerId="AD" clId="Web-{151D2B09-EB49-40CD-825C-42F371832CBE}" dt="2018-04-17T13:25:13.369" v="384"/>
          <ac:cxnSpMkLst>
            <pc:docMk/>
            <pc:sldMk cId="2052337766" sldId="269"/>
            <ac:cxnSpMk id="11" creationId="{138AF61A-E977-4731-95E2-F6B54C00EFA0}"/>
          </ac:cxnSpMkLst>
        </pc:cxnChg>
      </pc:sldChg>
      <pc:sldChg chg="modSp modNotes">
        <pc:chgData name="GEORGIEV Ignat" userId="S::igeorgie@ed.ac.uk::1e2e7928-80a7-44f8-8851-c409b1d7f4cc" providerId="AD" clId="Web-{151D2B09-EB49-40CD-825C-42F371832CBE}" dt="2018-04-17T13:32:38.212" v="496"/>
        <pc:sldMkLst>
          <pc:docMk/>
          <pc:sldMk cId="573286681" sldId="271"/>
        </pc:sldMkLst>
        <pc:picChg chg="mod">
          <ac:chgData name="GEORGIEV Ignat" userId="S::igeorgie@ed.ac.uk::1e2e7928-80a7-44f8-8851-c409b1d7f4cc" providerId="AD" clId="Web-{151D2B09-EB49-40CD-825C-42F371832CBE}" dt="2018-04-17T13:32:38.212" v="496"/>
          <ac:picMkLst>
            <pc:docMk/>
            <pc:sldMk cId="573286681" sldId="271"/>
            <ac:picMk id="4" creationId="{51274EEC-735A-442E-B328-8DF279E5EBCD}"/>
          </ac:picMkLst>
        </pc:picChg>
      </pc:sldChg>
      <pc:sldChg chg="modNotes">
        <pc:chgData name="GEORGIEV Ignat" userId="S::igeorgie@ed.ac.uk::1e2e7928-80a7-44f8-8851-c409b1d7f4cc" providerId="AD" clId="Web-{151D2B09-EB49-40CD-825C-42F371832CBE}" dt="2018-04-17T13:33:35.943" v="505"/>
        <pc:sldMkLst>
          <pc:docMk/>
          <pc:sldMk cId="3548910569" sldId="273"/>
        </pc:sldMkLst>
      </pc:sldChg>
      <pc:sldChg chg="modSp modNotes">
        <pc:chgData name="GEORGIEV Ignat" userId="S::igeorgie@ed.ac.uk::1e2e7928-80a7-44f8-8851-c409b1d7f4cc" providerId="AD" clId="Web-{151D2B09-EB49-40CD-825C-42F371832CBE}" dt="2018-04-17T15:06:18.961" v="510"/>
        <pc:sldMkLst>
          <pc:docMk/>
          <pc:sldMk cId="3763310766" sldId="274"/>
        </pc:sldMkLst>
        <pc:picChg chg="mod">
          <ac:chgData name="GEORGIEV Ignat" userId="S::igeorgie@ed.ac.uk::1e2e7928-80a7-44f8-8851-c409b1d7f4cc" providerId="AD" clId="Web-{151D2B09-EB49-40CD-825C-42F371832CBE}" dt="2018-04-17T15:04:07.710" v="506"/>
          <ac:picMkLst>
            <pc:docMk/>
            <pc:sldMk cId="3763310766" sldId="274"/>
            <ac:picMk id="12" creationId="{086957EB-7ADF-4127-A7F0-4857EA37F0BA}"/>
          </ac:picMkLst>
        </pc:picChg>
      </pc:sldChg>
      <pc:sldChg chg="addSp delSp modSp">
        <pc:chgData name="GEORGIEV Ignat" userId="S::igeorgie@ed.ac.uk::1e2e7928-80a7-44f8-8851-c409b1d7f4cc" providerId="AD" clId="Web-{151D2B09-EB49-40CD-825C-42F371832CBE}" dt="2018-04-17T15:07:55.743" v="513"/>
        <pc:sldMkLst>
          <pc:docMk/>
          <pc:sldMk cId="277007017" sldId="275"/>
        </pc:sldMkLst>
        <pc:picChg chg="add del mod">
          <ac:chgData name="GEORGIEV Ignat" userId="S::igeorgie@ed.ac.uk::1e2e7928-80a7-44f8-8851-c409b1d7f4cc" providerId="AD" clId="Web-{151D2B09-EB49-40CD-825C-42F371832CBE}" dt="2018-04-17T15:07:55.743" v="513"/>
          <ac:picMkLst>
            <pc:docMk/>
            <pc:sldMk cId="277007017" sldId="275"/>
            <ac:picMk id="6" creationId="{BD2873BC-9B18-4E31-8DAE-041212B1D211}"/>
          </ac:picMkLst>
        </pc:picChg>
      </pc:sldChg>
      <pc:sldChg chg="modSp modNotes">
        <pc:chgData name="GEORGIEV Ignat" userId="S::igeorgie@ed.ac.uk::1e2e7928-80a7-44f8-8851-c409b1d7f4cc" providerId="AD" clId="Web-{151D2B09-EB49-40CD-825C-42F371832CBE}" dt="2018-04-17T15:12:36.385" v="572"/>
        <pc:sldMkLst>
          <pc:docMk/>
          <pc:sldMk cId="88037445" sldId="277"/>
        </pc:sldMkLst>
        <pc:spChg chg="mod">
          <ac:chgData name="GEORGIEV Ignat" userId="S::igeorgie@ed.ac.uk::1e2e7928-80a7-44f8-8851-c409b1d7f4cc" providerId="AD" clId="Web-{151D2B09-EB49-40CD-825C-42F371832CBE}" dt="2018-04-17T15:11:44.103" v="567"/>
          <ac:spMkLst>
            <pc:docMk/>
            <pc:sldMk cId="88037445" sldId="277"/>
            <ac:spMk id="3" creationId="{085F51BF-34AB-4044-805F-4B2D005189EA}"/>
          </ac:spMkLst>
        </pc:spChg>
      </pc:sldChg>
      <pc:sldChg chg="modSp modNotes">
        <pc:chgData name="GEORGIEV Ignat" userId="S::igeorgie@ed.ac.uk::1e2e7928-80a7-44f8-8851-c409b1d7f4cc" providerId="AD" clId="Web-{151D2B09-EB49-40CD-825C-42F371832CBE}" dt="2018-04-17T11:39:41.052" v="51"/>
        <pc:sldMkLst>
          <pc:docMk/>
          <pc:sldMk cId="1870492456" sldId="282"/>
        </pc:sldMkLst>
        <pc:spChg chg="mod">
          <ac:chgData name="GEORGIEV Ignat" userId="S::igeorgie@ed.ac.uk::1e2e7928-80a7-44f8-8851-c409b1d7f4cc" providerId="AD" clId="Web-{151D2B09-EB49-40CD-825C-42F371832CBE}" dt="2018-04-17T11:39:00.458" v="27"/>
          <ac:spMkLst>
            <pc:docMk/>
            <pc:sldMk cId="1870492456" sldId="282"/>
            <ac:spMk id="6" creationId="{547FEA41-C658-4C9A-AACB-F98A5B3B8BBA}"/>
          </ac:spMkLst>
        </pc:spChg>
      </pc:sldChg>
      <pc:sldChg chg="modSp modNotes">
        <pc:chgData name="GEORGIEV Ignat" userId="S::igeorgie@ed.ac.uk::1e2e7928-80a7-44f8-8851-c409b1d7f4cc" providerId="AD" clId="Web-{151D2B09-EB49-40CD-825C-42F371832CBE}" dt="2018-04-17T11:43:38.165" v="154"/>
        <pc:sldMkLst>
          <pc:docMk/>
          <pc:sldMk cId="2622543415" sldId="283"/>
        </pc:sldMkLst>
        <pc:spChg chg="mod">
          <ac:chgData name="GEORGIEV Ignat" userId="S::igeorgie@ed.ac.uk::1e2e7928-80a7-44f8-8851-c409b1d7f4cc" providerId="AD" clId="Web-{151D2B09-EB49-40CD-825C-42F371832CBE}" dt="2018-04-17T11:43:33.368" v="152"/>
          <ac:spMkLst>
            <pc:docMk/>
            <pc:sldMk cId="2622543415" sldId="283"/>
            <ac:spMk id="6" creationId="{A1607621-1B12-42ED-A271-94B972DE9D57}"/>
          </ac:spMkLst>
        </pc:spChg>
        <pc:picChg chg="mod">
          <ac:chgData name="GEORGIEV Ignat" userId="S::igeorgie@ed.ac.uk::1e2e7928-80a7-44f8-8851-c409b1d7f4cc" providerId="AD" clId="Web-{151D2B09-EB49-40CD-825C-42F371832CBE}" dt="2018-04-17T11:43:38.165" v="154"/>
          <ac:picMkLst>
            <pc:docMk/>
            <pc:sldMk cId="2622543415" sldId="283"/>
            <ac:picMk id="3" creationId="{ED62567E-A8B5-4D23-A09D-7E01F1F246EC}"/>
          </ac:picMkLst>
        </pc:picChg>
        <pc:picChg chg="mod">
          <ac:chgData name="GEORGIEV Ignat" userId="S::igeorgie@ed.ac.uk::1e2e7928-80a7-44f8-8851-c409b1d7f4cc" providerId="AD" clId="Web-{151D2B09-EB49-40CD-825C-42F371832CBE}" dt="2018-04-17T11:43:06.011" v="115"/>
          <ac:picMkLst>
            <pc:docMk/>
            <pc:sldMk cId="2622543415" sldId="283"/>
            <ac:picMk id="4" creationId="{AD5E07D8-CE7A-4160-A6B4-5D4E291AEB05}"/>
          </ac:picMkLst>
        </pc:picChg>
      </pc:sldChg>
      <pc:sldChg chg="modSp">
        <pc:chgData name="GEORGIEV Ignat" userId="S::igeorgie@ed.ac.uk::1e2e7928-80a7-44f8-8851-c409b1d7f4cc" providerId="AD" clId="Web-{151D2B09-EB49-40CD-825C-42F371832CBE}" dt="2018-04-17T11:46:39.605" v="185"/>
        <pc:sldMkLst>
          <pc:docMk/>
          <pc:sldMk cId="3594301453" sldId="284"/>
        </pc:sldMkLst>
        <pc:spChg chg="mod">
          <ac:chgData name="GEORGIEV Ignat" userId="S::igeorgie@ed.ac.uk::1e2e7928-80a7-44f8-8851-c409b1d7f4cc" providerId="AD" clId="Web-{151D2B09-EB49-40CD-825C-42F371832CBE}" dt="2018-04-17T11:46:39.605" v="185"/>
          <ac:spMkLst>
            <pc:docMk/>
            <pc:sldMk cId="3594301453" sldId="284"/>
            <ac:spMk id="3" creationId="{B9F1A047-BF81-415C-B7B0-52C15E826CBD}"/>
          </ac:spMkLst>
        </pc:spChg>
      </pc:sldChg>
      <pc:sldChg chg="modSp">
        <pc:chgData name="GEORGIEV Ignat" userId="S::igeorgie@ed.ac.uk::1e2e7928-80a7-44f8-8851-c409b1d7f4cc" providerId="AD" clId="Web-{151D2B09-EB49-40CD-825C-42F371832CBE}" dt="2018-04-17T11:49:13.877" v="238"/>
        <pc:sldMkLst>
          <pc:docMk/>
          <pc:sldMk cId="1653203653" sldId="285"/>
        </pc:sldMkLst>
        <pc:spChg chg="mod">
          <ac:chgData name="GEORGIEV Ignat" userId="S::igeorgie@ed.ac.uk::1e2e7928-80a7-44f8-8851-c409b1d7f4cc" providerId="AD" clId="Web-{151D2B09-EB49-40CD-825C-42F371832CBE}" dt="2018-04-17T11:49:13.877" v="238"/>
          <ac:spMkLst>
            <pc:docMk/>
            <pc:sldMk cId="1653203653" sldId="285"/>
            <ac:spMk id="3" creationId="{C97B905A-9BF8-49DE-83E4-BD5815169D5C}"/>
          </ac:spMkLst>
        </pc:spChg>
      </pc:sldChg>
      <pc:sldChg chg="addSp modSp addAnim modAnim modNotes">
        <pc:chgData name="GEORGIEV Ignat" userId="S::igeorgie@ed.ac.uk::1e2e7928-80a7-44f8-8851-c409b1d7f4cc" providerId="AD" clId="Web-{151D2B09-EB49-40CD-825C-42F371832CBE}" dt="2018-04-17T13:29:42.551" v="469"/>
        <pc:sldMkLst>
          <pc:docMk/>
          <pc:sldMk cId="15454375" sldId="286"/>
        </pc:sldMkLst>
        <pc:picChg chg="add mod">
          <ac:chgData name="GEORGIEV Ignat" userId="S::igeorgie@ed.ac.uk::1e2e7928-80a7-44f8-8851-c409b1d7f4cc" providerId="AD" clId="Web-{151D2B09-EB49-40CD-825C-42F371832CBE}" dt="2018-04-17T13:29:33.770" v="467"/>
          <ac:picMkLst>
            <pc:docMk/>
            <pc:sldMk cId="15454375" sldId="286"/>
            <ac:picMk id="3" creationId="{BFBA518A-50D4-4C99-A1B4-566DA51E3087}"/>
          </ac:picMkLst>
        </pc:picChg>
        <pc:picChg chg="mod">
          <ac:chgData name="GEORGIEV Ignat" userId="S::igeorgie@ed.ac.uk::1e2e7928-80a7-44f8-8851-c409b1d7f4cc" providerId="AD" clId="Web-{151D2B09-EB49-40CD-825C-42F371832CBE}" dt="2018-04-17T13:29:18.521" v="463"/>
          <ac:picMkLst>
            <pc:docMk/>
            <pc:sldMk cId="15454375" sldId="286"/>
            <ac:picMk id="6" creationId="{8CB0D503-4912-4CA2-8DC8-A75E4719C379}"/>
          </ac:picMkLst>
        </pc:picChg>
      </pc:sldChg>
      <pc:sldChg chg="addSp modSp addAnim modAnim modNotes">
        <pc:chgData name="GEORGIEV Ignat" userId="S::igeorgie@ed.ac.uk::1e2e7928-80a7-44f8-8851-c409b1d7f4cc" providerId="AD" clId="Web-{151D2B09-EB49-40CD-825C-42F371832CBE}" dt="2018-04-17T13:15:19.315" v="327"/>
        <pc:sldMkLst>
          <pc:docMk/>
          <pc:sldMk cId="4231691669" sldId="293"/>
        </pc:sldMkLst>
        <pc:spChg chg="add mod">
          <ac:chgData name="GEORGIEV Ignat" userId="S::igeorgie@ed.ac.uk::1e2e7928-80a7-44f8-8851-c409b1d7f4cc" providerId="AD" clId="Web-{151D2B09-EB49-40CD-825C-42F371832CBE}" dt="2018-04-17T13:14:11.907" v="302"/>
          <ac:spMkLst>
            <pc:docMk/>
            <pc:sldMk cId="4231691669" sldId="293"/>
            <ac:spMk id="7" creationId="{BF55390B-514E-4934-B009-BB4A71AF91AD}"/>
          </ac:spMkLst>
        </pc:spChg>
        <pc:spChg chg="add mod">
          <ac:chgData name="GEORGIEV Ignat" userId="S::igeorgie@ed.ac.uk::1e2e7928-80a7-44f8-8851-c409b1d7f4cc" providerId="AD" clId="Web-{151D2B09-EB49-40CD-825C-42F371832CBE}" dt="2018-04-17T13:15:04.768" v="325"/>
          <ac:spMkLst>
            <pc:docMk/>
            <pc:sldMk cId="4231691669" sldId="293"/>
            <ac:spMk id="11" creationId="{23D4AFCC-9759-4CE1-B35E-3929F3AD1535}"/>
          </ac:spMkLst>
        </pc:spChg>
        <pc:cxnChg chg="add mod">
          <ac:chgData name="GEORGIEV Ignat" userId="S::igeorgie@ed.ac.uk::1e2e7928-80a7-44f8-8851-c409b1d7f4cc" providerId="AD" clId="Web-{151D2B09-EB49-40CD-825C-42F371832CBE}" dt="2018-04-17T13:13:07.531" v="275"/>
          <ac:cxnSpMkLst>
            <pc:docMk/>
            <pc:sldMk cId="4231691669" sldId="293"/>
            <ac:cxnSpMk id="5" creationId="{51299CA3-EAB6-462D-8EFD-F80339526C01}"/>
          </ac:cxnSpMkLst>
        </pc:cxnChg>
        <pc:cxnChg chg="add mod">
          <ac:chgData name="GEORGIEV Ignat" userId="S::igeorgie@ed.ac.uk::1e2e7928-80a7-44f8-8851-c409b1d7f4cc" providerId="AD" clId="Web-{151D2B09-EB49-40CD-825C-42F371832CBE}" dt="2018-04-17T13:14:40.080" v="310"/>
          <ac:cxnSpMkLst>
            <pc:docMk/>
            <pc:sldMk cId="4231691669" sldId="293"/>
            <ac:cxnSpMk id="6" creationId="{A268458B-C7D7-4C30-AF00-25B35E40D2D2}"/>
          </ac:cxnSpMkLst>
        </pc:cxnChg>
        <pc:cxnChg chg="add mod">
          <ac:chgData name="GEORGIEV Ignat" userId="S::igeorgie@ed.ac.uk::1e2e7928-80a7-44f8-8851-c409b1d7f4cc" providerId="AD" clId="Web-{151D2B09-EB49-40CD-825C-42F371832CBE}" dt="2018-04-17T13:14:47.330" v="313"/>
          <ac:cxnSpMkLst>
            <pc:docMk/>
            <pc:sldMk cId="4231691669" sldId="293"/>
            <ac:cxnSpMk id="9" creationId="{78BE2593-6BE0-48C2-AE17-B12472DE31D0}"/>
          </ac:cxnSpMkLst>
        </pc:cxnChg>
      </pc:sldChg>
      <pc:sldChg chg="modSp">
        <pc:chgData name="GEORGIEV Ignat" userId="S::igeorgie@ed.ac.uk::1e2e7928-80a7-44f8-8851-c409b1d7f4cc" providerId="AD" clId="Web-{151D2B09-EB49-40CD-825C-42F371832CBE}" dt="2018-04-17T11:44:23.318" v="163"/>
        <pc:sldMkLst>
          <pc:docMk/>
          <pc:sldMk cId="3255558859" sldId="309"/>
        </pc:sldMkLst>
        <pc:spChg chg="mod">
          <ac:chgData name="GEORGIEV Ignat" userId="S::igeorgie@ed.ac.uk::1e2e7928-80a7-44f8-8851-c409b1d7f4cc" providerId="AD" clId="Web-{151D2B09-EB49-40CD-825C-42F371832CBE}" dt="2018-04-17T11:44:23.318" v="163"/>
          <ac:spMkLst>
            <pc:docMk/>
            <pc:sldMk cId="3255558859" sldId="309"/>
            <ac:spMk id="3" creationId="{D799ACEC-F270-4261-93A8-C558A1267FE9}"/>
          </ac:spMkLst>
        </pc:spChg>
      </pc:sldChg>
      <pc:sldChg chg="modSp modNotes">
        <pc:chgData name="GEORGIEV Ignat" userId="S::igeorgie@ed.ac.uk::1e2e7928-80a7-44f8-8851-c409b1d7f4cc" providerId="AD" clId="Web-{151D2B09-EB49-40CD-825C-42F371832CBE}" dt="2018-04-17T13:32:09.401" v="495"/>
        <pc:sldMkLst>
          <pc:docMk/>
          <pc:sldMk cId="691518680" sldId="311"/>
        </pc:sldMkLst>
        <pc:picChg chg="mod">
          <ac:chgData name="GEORGIEV Ignat" userId="S::igeorgie@ed.ac.uk::1e2e7928-80a7-44f8-8851-c409b1d7f4cc" providerId="AD" clId="Web-{151D2B09-EB49-40CD-825C-42F371832CBE}" dt="2018-04-17T13:32:09.401" v="495"/>
          <ac:picMkLst>
            <pc:docMk/>
            <pc:sldMk cId="691518680" sldId="311"/>
            <ac:picMk id="4" creationId="{4B39C388-AC47-476E-9671-3F6E0F6E7943}"/>
          </ac:picMkLst>
        </pc:picChg>
      </pc:sldChg>
      <pc:sldChg chg="addSp modSp addAnim modAnim">
        <pc:chgData name="GEORGIEV Ignat" userId="S::igeorgie@ed.ac.uk::1e2e7928-80a7-44f8-8851-c409b1d7f4cc" providerId="AD" clId="Web-{151D2B09-EB49-40CD-825C-42F371832CBE}" dt="2018-04-17T15:10:27.337" v="521"/>
        <pc:sldMkLst>
          <pc:docMk/>
          <pc:sldMk cId="429811644" sldId="313"/>
        </pc:sldMkLst>
        <pc:picChg chg="mod">
          <ac:chgData name="GEORGIEV Ignat" userId="S::igeorgie@ed.ac.uk::1e2e7928-80a7-44f8-8851-c409b1d7f4cc" providerId="AD" clId="Web-{151D2B09-EB49-40CD-825C-42F371832CBE}" dt="2018-04-17T15:10:18.650" v="518"/>
          <ac:picMkLst>
            <pc:docMk/>
            <pc:sldMk cId="429811644" sldId="313"/>
            <ac:picMk id="4" creationId="{3010B723-D3A4-48FA-9F55-D310DCAE81E5}"/>
          </ac:picMkLst>
        </pc:picChg>
        <pc:picChg chg="add mod">
          <ac:chgData name="GEORGIEV Ignat" userId="S::igeorgie@ed.ac.uk::1e2e7928-80a7-44f8-8851-c409b1d7f4cc" providerId="AD" clId="Web-{151D2B09-EB49-40CD-825C-42F371832CBE}" dt="2018-04-17T15:10:22.744" v="519"/>
          <ac:picMkLst>
            <pc:docMk/>
            <pc:sldMk cId="429811644" sldId="313"/>
            <ac:picMk id="5" creationId="{9F270EC4-9E40-4588-9511-A249BAC97E01}"/>
          </ac:picMkLst>
        </pc:picChg>
      </pc:sldChg>
    </pc:docChg>
  </pc:docChgLst>
  <pc:docChgLst>
    <pc:chgData name="GEORGIEV Ignat" userId="S::igeorgie@ed.ac.uk::1e2e7928-80a7-44f8-8851-c409b1d7f4cc" providerId="AD" clId="Web-{0C58313E-7098-4942-9D6B-42A9CB7668BF}"/>
    <pc:docChg chg="addSld delSld modSld">
      <pc:chgData name="GEORGIEV Ignat" userId="S::igeorgie@ed.ac.uk::1e2e7928-80a7-44f8-8851-c409b1d7f4cc" providerId="AD" clId="Web-{0C58313E-7098-4942-9D6B-42A9CB7668BF}" dt="2018-03-27T11:48:10.350" v="2052"/>
      <pc:docMkLst>
        <pc:docMk/>
      </pc:docMkLst>
      <pc:sldChg chg="addAnim modAnim modNotes">
        <pc:chgData name="GEORGIEV Ignat" userId="S::igeorgie@ed.ac.uk::1e2e7928-80a7-44f8-8851-c409b1d7f4cc" providerId="AD" clId="Web-{0C58313E-7098-4942-9D6B-42A9CB7668BF}" dt="2018-03-27T09:25:33.513" v="70"/>
        <pc:sldMkLst>
          <pc:docMk/>
          <pc:sldMk cId="2513535155" sldId="258"/>
        </pc:sldMkLst>
      </pc:sldChg>
      <pc:sldChg chg="addSp delSp modSp addAnim delAnim modAnim modNotes">
        <pc:chgData name="GEORGIEV Ignat" userId="S::igeorgie@ed.ac.uk::1e2e7928-80a7-44f8-8851-c409b1d7f4cc" providerId="AD" clId="Web-{0C58313E-7098-4942-9D6B-42A9CB7668BF}" dt="2018-03-27T09:38:54.513" v="177"/>
        <pc:sldMkLst>
          <pc:docMk/>
          <pc:sldMk cId="791143208" sldId="259"/>
        </pc:sldMkLst>
        <pc:spChg chg="add del mod">
          <ac:chgData name="GEORGIEV Ignat" userId="S::igeorgie@ed.ac.uk::1e2e7928-80a7-44f8-8851-c409b1d7f4cc" providerId="AD" clId="Web-{0C58313E-7098-4942-9D6B-42A9CB7668BF}" dt="2018-03-27T09:35:17.853" v="118"/>
          <ac:spMkLst>
            <pc:docMk/>
            <pc:sldMk cId="791143208" sldId="259"/>
            <ac:spMk id="5" creationId="{9040D85F-701A-4BF5-BAC4-506324393FD9}"/>
          </ac:spMkLst>
        </pc:spChg>
        <pc:picChg chg="del">
          <ac:chgData name="GEORGIEV Ignat" userId="S::igeorgie@ed.ac.uk::1e2e7928-80a7-44f8-8851-c409b1d7f4cc" providerId="AD" clId="Web-{0C58313E-7098-4942-9D6B-42A9CB7668BF}" dt="2018-03-27T09:34:30.555" v="117"/>
          <ac:picMkLst>
            <pc:docMk/>
            <pc:sldMk cId="791143208" sldId="259"/>
            <ac:picMk id="4" creationId="{F2C378B1-83FE-43AE-9D53-CC7B4A3C024C}"/>
          </ac:picMkLst>
        </pc:picChg>
        <pc:picChg chg="add mod ord">
          <ac:chgData name="GEORGIEV Ignat" userId="S::igeorgie@ed.ac.uk::1e2e7928-80a7-44f8-8851-c409b1d7f4cc" providerId="AD" clId="Web-{0C58313E-7098-4942-9D6B-42A9CB7668BF}" dt="2018-03-27T09:35:31.947" v="122"/>
          <ac:picMkLst>
            <pc:docMk/>
            <pc:sldMk cId="791143208" sldId="259"/>
            <ac:picMk id="6" creationId="{5E8BBBF2-AB20-4CFD-89FF-9314EB7BEC79}"/>
          </ac:picMkLst>
        </pc:picChg>
      </pc:sldChg>
      <pc:sldChg chg="modSp modNotes">
        <pc:chgData name="GEORGIEV Ignat" userId="S::igeorgie@ed.ac.uk::1e2e7928-80a7-44f8-8851-c409b1d7f4cc" providerId="AD" clId="Web-{0C58313E-7098-4942-9D6B-42A9CB7668BF}" dt="2018-03-27T09:43:47.128" v="320"/>
        <pc:sldMkLst>
          <pc:docMk/>
          <pc:sldMk cId="1036310211" sldId="260"/>
        </pc:sldMkLst>
        <pc:spChg chg="mod">
          <ac:chgData name="GEORGIEV Ignat" userId="S::igeorgie@ed.ac.uk::1e2e7928-80a7-44f8-8851-c409b1d7f4cc" providerId="AD" clId="Web-{0C58313E-7098-4942-9D6B-42A9CB7668BF}" dt="2018-03-27T09:41:57.314" v="242"/>
          <ac:spMkLst>
            <pc:docMk/>
            <pc:sldMk cId="1036310211" sldId="260"/>
            <ac:spMk id="2" creationId="{5158E187-0DBB-4073-8B44-E57151E314B1}"/>
          </ac:spMkLst>
        </pc:spChg>
        <pc:spChg chg="mod">
          <ac:chgData name="GEORGIEV Ignat" userId="S::igeorgie@ed.ac.uk::1e2e7928-80a7-44f8-8851-c409b1d7f4cc" providerId="AD" clId="Web-{0C58313E-7098-4942-9D6B-42A9CB7668BF}" dt="2018-03-27T09:42:06.173" v="247"/>
          <ac:spMkLst>
            <pc:docMk/>
            <pc:sldMk cId="1036310211" sldId="260"/>
            <ac:spMk id="3" creationId="{C868EB3F-0BA4-409B-9ECC-EF89EE88B55A}"/>
          </ac:spMkLst>
        </pc:spChg>
      </pc:sldChg>
      <pc:sldChg chg="addSp modSp">
        <pc:chgData name="GEORGIEV Ignat" userId="S::igeorgie@ed.ac.uk::1e2e7928-80a7-44f8-8851-c409b1d7f4cc" providerId="AD" clId="Web-{0C58313E-7098-4942-9D6B-42A9CB7668BF}" dt="2018-03-27T09:49:17.775" v="335"/>
        <pc:sldMkLst>
          <pc:docMk/>
          <pc:sldMk cId="167827442" sldId="261"/>
        </pc:sldMkLst>
        <pc:spChg chg="mod">
          <ac:chgData name="GEORGIEV Ignat" userId="S::igeorgie@ed.ac.uk::1e2e7928-80a7-44f8-8851-c409b1d7f4cc" providerId="AD" clId="Web-{0C58313E-7098-4942-9D6B-42A9CB7668BF}" dt="2018-03-27T09:48:56.994" v="328"/>
          <ac:spMkLst>
            <pc:docMk/>
            <pc:sldMk cId="167827442" sldId="261"/>
            <ac:spMk id="3" creationId="{97B1AAD3-A8F2-4BCD-AE48-5E22CDECD6D0}"/>
          </ac:spMkLst>
        </pc:spChg>
        <pc:picChg chg="add mod">
          <ac:chgData name="GEORGIEV Ignat" userId="S::igeorgie@ed.ac.uk::1e2e7928-80a7-44f8-8851-c409b1d7f4cc" providerId="AD" clId="Web-{0C58313E-7098-4942-9D6B-42A9CB7668BF}" dt="2018-03-27T09:49:17.775" v="335"/>
          <ac:picMkLst>
            <pc:docMk/>
            <pc:sldMk cId="167827442" sldId="261"/>
            <ac:picMk id="4" creationId="{A9B008DF-7EB3-4184-A6AE-99A5726D41B8}"/>
          </ac:picMkLst>
        </pc:picChg>
      </pc:sldChg>
      <pc:sldChg chg="addSp modSp modNotes">
        <pc:chgData name="GEORGIEV Ignat" userId="S::igeorgie@ed.ac.uk::1e2e7928-80a7-44f8-8851-c409b1d7f4cc" providerId="AD" clId="Web-{0C58313E-7098-4942-9D6B-42A9CB7668BF}" dt="2018-03-27T09:56:11.361" v="542"/>
        <pc:sldMkLst>
          <pc:docMk/>
          <pc:sldMk cId="801646477" sldId="262"/>
        </pc:sldMkLst>
        <pc:spChg chg="mod">
          <ac:chgData name="GEORGIEV Ignat" userId="S::igeorgie@ed.ac.uk::1e2e7928-80a7-44f8-8851-c409b1d7f4cc" providerId="AD" clId="Web-{0C58313E-7098-4942-9D6B-42A9CB7668BF}" dt="2018-03-27T09:56:11.361" v="542"/>
          <ac:spMkLst>
            <pc:docMk/>
            <pc:sldMk cId="801646477" sldId="262"/>
            <ac:spMk id="3" creationId="{4E9C4D06-BBD2-4AC7-877A-44366C1A1F19}"/>
          </ac:spMkLst>
        </pc:spChg>
        <pc:picChg chg="add mod">
          <ac:chgData name="GEORGIEV Ignat" userId="S::igeorgie@ed.ac.uk::1e2e7928-80a7-44f8-8851-c409b1d7f4cc" providerId="AD" clId="Web-{0C58313E-7098-4942-9D6B-42A9CB7668BF}" dt="2018-03-27T09:53:13.108" v="469"/>
          <ac:picMkLst>
            <pc:docMk/>
            <pc:sldMk cId="801646477" sldId="262"/>
            <ac:picMk id="4" creationId="{031802C1-FD62-4A42-A760-1DF5F43EBDEB}"/>
          </ac:picMkLst>
        </pc:picChg>
      </pc:sldChg>
      <pc:sldChg chg="modSp">
        <pc:chgData name="GEORGIEV Ignat" userId="S::igeorgie@ed.ac.uk::1e2e7928-80a7-44f8-8851-c409b1d7f4cc" providerId="AD" clId="Web-{0C58313E-7098-4942-9D6B-42A9CB7668BF}" dt="2018-03-27T10:07:49" v="819"/>
        <pc:sldMkLst>
          <pc:docMk/>
          <pc:sldMk cId="788555045" sldId="263"/>
        </pc:sldMkLst>
        <pc:spChg chg="mod">
          <ac:chgData name="GEORGIEV Ignat" userId="S::igeorgie@ed.ac.uk::1e2e7928-80a7-44f8-8851-c409b1d7f4cc" providerId="AD" clId="Web-{0C58313E-7098-4942-9D6B-42A9CB7668BF}" dt="2018-03-27T10:07:49" v="819"/>
          <ac:spMkLst>
            <pc:docMk/>
            <pc:sldMk cId="788555045" sldId="263"/>
            <ac:spMk id="3" creationId="{FD3C971D-D5CF-482F-9E01-06EAD09E7A1A}"/>
          </ac:spMkLst>
        </pc:spChg>
      </pc:sldChg>
      <pc:sldChg chg="addSp modSp addAnim modAnim modNotes">
        <pc:chgData name="GEORGIEV Ignat" userId="S::igeorgie@ed.ac.uk::1e2e7928-80a7-44f8-8851-c409b1d7f4cc" providerId="AD" clId="Web-{0C58313E-7098-4942-9D6B-42A9CB7668BF}" dt="2018-03-27T10:01:55.274" v="683"/>
        <pc:sldMkLst>
          <pc:docMk/>
          <pc:sldMk cId="259422589" sldId="264"/>
        </pc:sldMkLst>
        <pc:spChg chg="add mod">
          <ac:chgData name="GEORGIEV Ignat" userId="S::igeorgie@ed.ac.uk::1e2e7928-80a7-44f8-8851-c409b1d7f4cc" providerId="AD" clId="Web-{0C58313E-7098-4942-9D6B-42A9CB7668BF}" dt="2018-03-27T09:59:54.631" v="638"/>
          <ac:spMkLst>
            <pc:docMk/>
            <pc:sldMk cId="259422589" sldId="264"/>
            <ac:spMk id="3" creationId="{7A00F294-A860-4DE8-90B7-E75261E34932}"/>
          </ac:spMkLst>
        </pc:spChg>
        <pc:picChg chg="mod">
          <ac:chgData name="GEORGIEV Ignat" userId="S::igeorgie@ed.ac.uk::1e2e7928-80a7-44f8-8851-c409b1d7f4cc" providerId="AD" clId="Web-{0C58313E-7098-4942-9D6B-42A9CB7668BF}" dt="2018-03-27T09:57:16.472" v="546"/>
          <ac:picMkLst>
            <pc:docMk/>
            <pc:sldMk cId="259422589" sldId="264"/>
            <ac:picMk id="4" creationId="{5C60095F-60B7-45CC-8BE5-DF3070E56991}"/>
          </ac:picMkLst>
        </pc:picChg>
      </pc:sldChg>
      <pc:sldChg chg="addSp delSp modSp">
        <pc:chgData name="GEORGIEV Ignat" userId="S::igeorgie@ed.ac.uk::1e2e7928-80a7-44f8-8851-c409b1d7f4cc" providerId="AD" clId="Web-{0C58313E-7098-4942-9D6B-42A9CB7668BF}" dt="2018-03-27T10:05:05.403" v="792"/>
        <pc:sldMkLst>
          <pc:docMk/>
          <pc:sldMk cId="3491037336" sldId="265"/>
        </pc:sldMkLst>
        <pc:spChg chg="del mod">
          <ac:chgData name="GEORGIEV Ignat" userId="S::igeorgie@ed.ac.uk::1e2e7928-80a7-44f8-8851-c409b1d7f4cc" providerId="AD" clId="Web-{0C58313E-7098-4942-9D6B-42A9CB7668BF}" dt="2018-03-27T10:03:06.697" v="687"/>
          <ac:spMkLst>
            <pc:docMk/>
            <pc:sldMk cId="3491037336" sldId="265"/>
            <ac:spMk id="3" creationId="{5EB151F4-2B7B-4011-A5F8-01000821FBD2}"/>
          </ac:spMkLst>
        </pc:spChg>
        <pc:spChg chg="add mod">
          <ac:chgData name="GEORGIEV Ignat" userId="S::igeorgie@ed.ac.uk::1e2e7928-80a7-44f8-8851-c409b1d7f4cc" providerId="AD" clId="Web-{0C58313E-7098-4942-9D6B-42A9CB7668BF}" dt="2018-03-27T10:05:05.403" v="792"/>
          <ac:spMkLst>
            <pc:docMk/>
            <pc:sldMk cId="3491037336" sldId="265"/>
            <ac:spMk id="6" creationId="{93EC9D4C-2C4B-4C3D-AF3E-1C3391F184F3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0:03:24.479" v="692"/>
          <ac:picMkLst>
            <pc:docMk/>
            <pc:sldMk cId="3491037336" sldId="265"/>
            <ac:picMk id="4" creationId="{55CF0DF0-602B-4F7A-B58B-E4062D82CE9E}"/>
          </ac:picMkLst>
        </pc:picChg>
      </pc:sldChg>
      <pc:sldChg chg="addSp delSp modSp">
        <pc:chgData name="GEORGIEV Ignat" userId="S::igeorgie@ed.ac.uk::1e2e7928-80a7-44f8-8851-c409b1d7f4cc" providerId="AD" clId="Web-{0C58313E-7098-4942-9D6B-42A9CB7668BF}" dt="2018-03-27T10:10:43.097" v="829"/>
        <pc:sldMkLst>
          <pc:docMk/>
          <pc:sldMk cId="4266943475" sldId="266"/>
        </pc:sldMkLst>
        <pc:spChg chg="del mod">
          <ac:chgData name="GEORGIEV Ignat" userId="S::igeorgie@ed.ac.uk::1e2e7928-80a7-44f8-8851-c409b1d7f4cc" providerId="AD" clId="Web-{0C58313E-7098-4942-9D6B-42A9CB7668BF}" dt="2018-03-27T10:10:29.784" v="825"/>
          <ac:spMkLst>
            <pc:docMk/>
            <pc:sldMk cId="4266943475" sldId="266"/>
            <ac:spMk id="3" creationId="{E2F6A397-DAA1-40A0-98F9-782673210F07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0:10:43.097" v="829"/>
          <ac:picMkLst>
            <pc:docMk/>
            <pc:sldMk cId="4266943475" sldId="266"/>
            <ac:picMk id="4" creationId="{1E976D47-6875-44D4-B18E-9E1F93D8FAB6}"/>
          </ac:picMkLst>
        </pc:picChg>
      </pc:sldChg>
      <pc:sldChg chg="addSp delSp modSp">
        <pc:chgData name="GEORGIEV Ignat" userId="S::igeorgie@ed.ac.uk::1e2e7928-80a7-44f8-8851-c409b1d7f4cc" providerId="AD" clId="Web-{0C58313E-7098-4942-9D6B-42A9CB7668BF}" dt="2018-03-27T10:12:38.943" v="839"/>
        <pc:sldMkLst>
          <pc:docMk/>
          <pc:sldMk cId="61944624" sldId="267"/>
        </pc:sldMkLst>
        <pc:spChg chg="mod">
          <ac:chgData name="GEORGIEV Ignat" userId="S::igeorgie@ed.ac.uk::1e2e7928-80a7-44f8-8851-c409b1d7f4cc" providerId="AD" clId="Web-{0C58313E-7098-4942-9D6B-42A9CB7668BF}" dt="2018-03-27T10:12:38.943" v="839"/>
          <ac:spMkLst>
            <pc:docMk/>
            <pc:sldMk cId="61944624" sldId="267"/>
            <ac:spMk id="2" creationId="{6388C0D1-D1E4-4E5A-AC82-F106EB31F86A}"/>
          </ac:spMkLst>
        </pc:spChg>
        <pc:spChg chg="del mod">
          <ac:chgData name="GEORGIEV Ignat" userId="S::igeorgie@ed.ac.uk::1e2e7928-80a7-44f8-8851-c409b1d7f4cc" providerId="AD" clId="Web-{0C58313E-7098-4942-9D6B-42A9CB7668BF}" dt="2018-03-27T10:12:24.489" v="833"/>
          <ac:spMkLst>
            <pc:docMk/>
            <pc:sldMk cId="61944624" sldId="267"/>
            <ac:spMk id="3" creationId="{36751748-0294-4454-9F1A-46A25EB81606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0:12:33.458" v="836"/>
          <ac:picMkLst>
            <pc:docMk/>
            <pc:sldMk cId="61944624" sldId="267"/>
            <ac:picMk id="4" creationId="{7B56CED4-6E06-4A2F-B30B-051653AD32C9}"/>
          </ac:picMkLst>
        </pc:picChg>
      </pc:sldChg>
      <pc:sldChg chg="addSp modSp">
        <pc:chgData name="GEORGIEV Ignat" userId="S::igeorgie@ed.ac.uk::1e2e7928-80a7-44f8-8851-c409b1d7f4cc" providerId="AD" clId="Web-{0C58313E-7098-4942-9D6B-42A9CB7668BF}" dt="2018-03-27T10:15:01.930" v="908"/>
        <pc:sldMkLst>
          <pc:docMk/>
          <pc:sldMk cId="1359235427" sldId="268"/>
        </pc:sldMkLst>
        <pc:spChg chg="mod">
          <ac:chgData name="GEORGIEV Ignat" userId="S::igeorgie@ed.ac.uk::1e2e7928-80a7-44f8-8851-c409b1d7f4cc" providerId="AD" clId="Web-{0C58313E-7098-4942-9D6B-42A9CB7668BF}" dt="2018-03-27T10:14:17.398" v="900"/>
          <ac:spMkLst>
            <pc:docMk/>
            <pc:sldMk cId="1359235427" sldId="268"/>
            <ac:spMk id="3" creationId="{5B89FA8D-8147-4A39-A807-B2A9AAD11DAD}"/>
          </ac:spMkLst>
        </pc:spChg>
        <pc:picChg chg="add mod">
          <ac:chgData name="GEORGIEV Ignat" userId="S::igeorgie@ed.ac.uk::1e2e7928-80a7-44f8-8851-c409b1d7f4cc" providerId="AD" clId="Web-{0C58313E-7098-4942-9D6B-42A9CB7668BF}" dt="2018-03-27T10:15:01.930" v="908"/>
          <ac:picMkLst>
            <pc:docMk/>
            <pc:sldMk cId="1359235427" sldId="268"/>
            <ac:picMk id="4" creationId="{F3A829DE-2441-4889-8D5D-7BDABEDE2D8D}"/>
          </ac:picMkLst>
        </pc:picChg>
      </pc:sldChg>
      <pc:sldChg chg="addSp modSp addAnim modAnim">
        <pc:chgData name="GEORGIEV Ignat" userId="S::igeorgie@ed.ac.uk::1e2e7928-80a7-44f8-8851-c409b1d7f4cc" providerId="AD" clId="Web-{0C58313E-7098-4942-9D6B-42A9CB7668BF}" dt="2018-03-27T10:30:49.339" v="920"/>
        <pc:sldMkLst>
          <pc:docMk/>
          <pc:sldMk cId="2052337766" sldId="269"/>
        </pc:sldMkLst>
        <pc:spChg chg="mod">
          <ac:chgData name="GEORGIEV Ignat" userId="S::igeorgie@ed.ac.uk::1e2e7928-80a7-44f8-8851-c409b1d7f4cc" providerId="AD" clId="Web-{0C58313E-7098-4942-9D6B-42A9CB7668BF}" dt="2018-03-27T10:30:38.448" v="913"/>
          <ac:spMkLst>
            <pc:docMk/>
            <pc:sldMk cId="2052337766" sldId="269"/>
            <ac:spMk id="3" creationId="{991B3F25-7629-4D50-8A9E-9399ECA086AA}"/>
          </ac:spMkLst>
        </pc:spChg>
        <pc:picChg chg="add mod">
          <ac:chgData name="GEORGIEV Ignat" userId="S::igeorgie@ed.ac.uk::1e2e7928-80a7-44f8-8851-c409b1d7f4cc" providerId="AD" clId="Web-{0C58313E-7098-4942-9D6B-42A9CB7668BF}" dt="2018-03-27T10:30:46.385" v="918"/>
          <ac:picMkLst>
            <pc:docMk/>
            <pc:sldMk cId="2052337766" sldId="269"/>
            <ac:picMk id="4" creationId="{FDC23623-55F7-416B-AF65-0B864AB55422}"/>
          </ac:picMkLst>
        </pc:picChg>
      </pc:sldChg>
      <pc:sldChg chg="addSp delSp modSp modNotes">
        <pc:chgData name="GEORGIEV Ignat" userId="S::igeorgie@ed.ac.uk::1e2e7928-80a7-44f8-8851-c409b1d7f4cc" providerId="AD" clId="Web-{0C58313E-7098-4942-9D6B-42A9CB7668BF}" dt="2018-03-27T10:46:30.591" v="1119"/>
        <pc:sldMkLst>
          <pc:docMk/>
          <pc:sldMk cId="573286681" sldId="271"/>
        </pc:sldMkLst>
        <pc:spChg chg="mod">
          <ac:chgData name="GEORGIEV Ignat" userId="S::igeorgie@ed.ac.uk::1e2e7928-80a7-44f8-8851-c409b1d7f4cc" providerId="AD" clId="Web-{0C58313E-7098-4942-9D6B-42A9CB7668BF}" dt="2018-03-27T10:40:01.927" v="980"/>
          <ac:spMkLst>
            <pc:docMk/>
            <pc:sldMk cId="573286681" sldId="271"/>
            <ac:spMk id="3" creationId="{1A823B8B-DDD6-48CC-BE97-AF162ADEE383}"/>
          </ac:spMkLst>
        </pc:spChg>
        <pc:picChg chg="add del mod">
          <ac:chgData name="GEORGIEV Ignat" userId="S::igeorgie@ed.ac.uk::1e2e7928-80a7-44f8-8851-c409b1d7f4cc" providerId="AD" clId="Web-{0C58313E-7098-4942-9D6B-42A9CB7668BF}" dt="2018-03-27T10:40:22.193" v="988"/>
          <ac:picMkLst>
            <pc:docMk/>
            <pc:sldMk cId="573286681" sldId="271"/>
            <ac:picMk id="4" creationId="{A7C26757-A819-4097-86B7-980C26946083}"/>
          </ac:picMkLst>
        </pc:picChg>
        <pc:picChg chg="add mod">
          <ac:chgData name="GEORGIEV Ignat" userId="S::igeorgie@ed.ac.uk::1e2e7928-80a7-44f8-8851-c409b1d7f4cc" providerId="AD" clId="Web-{0C58313E-7098-4942-9D6B-42A9CB7668BF}" dt="2018-03-27T10:42:59.650" v="1056"/>
          <ac:picMkLst>
            <pc:docMk/>
            <pc:sldMk cId="573286681" sldId="271"/>
            <ac:picMk id="6" creationId="{9B70A4DB-B485-4D7C-8432-46A23826A878}"/>
          </ac:picMkLst>
        </pc:picChg>
      </pc:sldChg>
      <pc:sldChg chg="addSp modSp modNotes">
        <pc:chgData name="GEORGIEV Ignat" userId="S::igeorgie@ed.ac.uk::1e2e7928-80a7-44f8-8851-c409b1d7f4cc" providerId="AD" clId="Web-{0C58313E-7098-4942-9D6B-42A9CB7668BF}" dt="2018-03-27T10:54:00.522" v="1273"/>
        <pc:sldMkLst>
          <pc:docMk/>
          <pc:sldMk cId="3548910569" sldId="273"/>
        </pc:sldMkLst>
        <pc:spChg chg="mod">
          <ac:chgData name="GEORGIEV Ignat" userId="S::igeorgie@ed.ac.uk::1e2e7928-80a7-44f8-8851-c409b1d7f4cc" providerId="AD" clId="Web-{0C58313E-7098-4942-9D6B-42A9CB7668BF}" dt="2018-03-27T10:53:54.553" v="1270"/>
          <ac:spMkLst>
            <pc:docMk/>
            <pc:sldMk cId="3548910569" sldId="273"/>
            <ac:spMk id="3" creationId="{6FF0F796-6ADB-4C87-A388-3222B493E237}"/>
          </ac:spMkLst>
        </pc:spChg>
        <pc:picChg chg="add mod">
          <ac:chgData name="GEORGIEV Ignat" userId="S::igeorgie@ed.ac.uk::1e2e7928-80a7-44f8-8851-c409b1d7f4cc" providerId="AD" clId="Web-{0C58313E-7098-4942-9D6B-42A9CB7668BF}" dt="2018-03-27T10:54:00.522" v="1273"/>
          <ac:picMkLst>
            <pc:docMk/>
            <pc:sldMk cId="3548910569" sldId="273"/>
            <ac:picMk id="4" creationId="{8E81C344-5B32-41C1-B4E0-39B3D5294674}"/>
          </ac:picMkLst>
        </pc:picChg>
      </pc:sldChg>
      <pc:sldChg chg="addSp delSp modSp modNotes">
        <pc:chgData name="GEORGIEV Ignat" userId="S::igeorgie@ed.ac.uk::1e2e7928-80a7-44f8-8851-c409b1d7f4cc" providerId="AD" clId="Web-{0C58313E-7098-4942-9D6B-42A9CB7668BF}" dt="2018-03-27T10:58:53.246" v="1326"/>
        <pc:sldMkLst>
          <pc:docMk/>
          <pc:sldMk cId="3763310766" sldId="274"/>
        </pc:sldMkLst>
        <pc:spChg chg="del">
          <ac:chgData name="GEORGIEV Ignat" userId="S::igeorgie@ed.ac.uk::1e2e7928-80a7-44f8-8851-c409b1d7f4cc" providerId="AD" clId="Web-{0C58313E-7098-4942-9D6B-42A9CB7668BF}" dt="2018-03-27T10:55:39.508" v="1286"/>
          <ac:spMkLst>
            <pc:docMk/>
            <pc:sldMk cId="3763310766" sldId="274"/>
            <ac:spMk id="3" creationId="{3DFC70EF-6D7F-4781-98EE-9E544F91DB3B}"/>
          </ac:spMkLst>
        </pc:spChg>
        <pc:spChg chg="add del mod">
          <ac:chgData name="GEORGIEV Ignat" userId="S::igeorgie@ed.ac.uk::1e2e7928-80a7-44f8-8851-c409b1d7f4cc" providerId="AD" clId="Web-{0C58313E-7098-4942-9D6B-42A9CB7668BF}" dt="2018-03-27T10:57:39.713" v="1305"/>
          <ac:spMkLst>
            <pc:docMk/>
            <pc:sldMk cId="3763310766" sldId="274"/>
            <ac:spMk id="7" creationId="{30910D25-9D20-4664-B9AA-0FB1EB4D17EE}"/>
          </ac:spMkLst>
        </pc:spChg>
        <pc:spChg chg="add del mod">
          <ac:chgData name="GEORGIEV Ignat" userId="S::igeorgie@ed.ac.uk::1e2e7928-80a7-44f8-8851-c409b1d7f4cc" providerId="AD" clId="Web-{0C58313E-7098-4942-9D6B-42A9CB7668BF}" dt="2018-03-27T10:58:48.105" v="1324"/>
          <ac:spMkLst>
            <pc:docMk/>
            <pc:sldMk cId="3763310766" sldId="274"/>
            <ac:spMk id="11" creationId="{2E1102DF-9A0A-45A0-B413-B18A703B1786}"/>
          </ac:spMkLst>
        </pc:spChg>
        <pc:picChg chg="add del mod ord">
          <ac:chgData name="GEORGIEV Ignat" userId="S::igeorgie@ed.ac.uk::1e2e7928-80a7-44f8-8851-c409b1d7f4cc" providerId="AD" clId="Web-{0C58313E-7098-4942-9D6B-42A9CB7668BF}" dt="2018-03-27T10:56:42.556" v="1296"/>
          <ac:picMkLst>
            <pc:docMk/>
            <pc:sldMk cId="3763310766" sldId="274"/>
            <ac:picMk id="4" creationId="{6D2C9D2D-4F0D-42E8-81F1-57B5D03D5181}"/>
          </ac:picMkLst>
        </pc:picChg>
        <pc:picChg chg="add del mod ord">
          <ac:chgData name="GEORGIEV Ignat" userId="S::igeorgie@ed.ac.uk::1e2e7928-80a7-44f8-8851-c409b1d7f4cc" providerId="AD" clId="Web-{0C58313E-7098-4942-9D6B-42A9CB7668BF}" dt="2018-03-27T10:58:44.543" v="1323"/>
          <ac:picMkLst>
            <pc:docMk/>
            <pc:sldMk cId="3763310766" sldId="274"/>
            <ac:picMk id="8" creationId="{5A685F4D-B5FE-4C95-991F-C92AE5230D4E}"/>
          </ac:picMkLst>
        </pc:picChg>
        <pc:picChg chg="add mod ord">
          <ac:chgData name="GEORGIEV Ignat" userId="S::igeorgie@ed.ac.uk::1e2e7928-80a7-44f8-8851-c409b1d7f4cc" providerId="AD" clId="Web-{0C58313E-7098-4942-9D6B-42A9CB7668BF}" dt="2018-03-27T10:58:53.246" v="1326"/>
          <ac:picMkLst>
            <pc:docMk/>
            <pc:sldMk cId="3763310766" sldId="274"/>
            <ac:picMk id="12" creationId="{086957EB-7ADF-4127-A7F0-4857EA37F0BA}"/>
          </ac:picMkLst>
        </pc:picChg>
      </pc:sldChg>
      <pc:sldChg chg="addSp delSp modSp modNotes">
        <pc:chgData name="GEORGIEV Ignat" userId="S::igeorgie@ed.ac.uk::1e2e7928-80a7-44f8-8851-c409b1d7f4cc" providerId="AD" clId="Web-{0C58313E-7098-4942-9D6B-42A9CB7668BF}" dt="2018-03-27T11:02:57.782" v="1399"/>
        <pc:sldMkLst>
          <pc:docMk/>
          <pc:sldMk cId="277007017" sldId="275"/>
        </pc:sldMkLst>
        <pc:spChg chg="mod">
          <ac:chgData name="GEORGIEV Ignat" userId="S::igeorgie@ed.ac.uk::1e2e7928-80a7-44f8-8851-c409b1d7f4cc" providerId="AD" clId="Web-{0C58313E-7098-4942-9D6B-42A9CB7668BF}" dt="2018-03-27T11:00:18.545" v="1376"/>
          <ac:spMkLst>
            <pc:docMk/>
            <pc:sldMk cId="277007017" sldId="275"/>
            <ac:spMk id="3" creationId="{D9B5E810-8FC6-44D5-85ED-C63B977B4F83}"/>
          </ac:spMkLst>
        </pc:spChg>
        <pc:picChg chg="add del mod">
          <ac:chgData name="GEORGIEV Ignat" userId="S::igeorgie@ed.ac.uk::1e2e7928-80a7-44f8-8851-c409b1d7f4cc" providerId="AD" clId="Web-{0C58313E-7098-4942-9D6B-42A9CB7668BF}" dt="2018-03-27T11:02:19.812" v="1392"/>
          <ac:picMkLst>
            <pc:docMk/>
            <pc:sldMk cId="277007017" sldId="275"/>
            <ac:picMk id="4" creationId="{138D5788-9DA8-4076-8BF3-2D479BB32F9F}"/>
          </ac:picMkLst>
        </pc:picChg>
        <pc:picChg chg="add mod">
          <ac:chgData name="GEORGIEV Ignat" userId="S::igeorgie@ed.ac.uk::1e2e7928-80a7-44f8-8851-c409b1d7f4cc" providerId="AD" clId="Web-{0C58313E-7098-4942-9D6B-42A9CB7668BF}" dt="2018-03-27T11:02:57.782" v="1399"/>
          <ac:picMkLst>
            <pc:docMk/>
            <pc:sldMk cId="277007017" sldId="275"/>
            <ac:picMk id="6" creationId="{BD2873BC-9B18-4E31-8DAE-041212B1D211}"/>
          </ac:picMkLst>
        </pc:picChg>
      </pc:sldChg>
      <pc:sldChg chg="addSp modSp">
        <pc:chgData name="GEORGIEV Ignat" userId="S::igeorgie@ed.ac.uk::1e2e7928-80a7-44f8-8851-c409b1d7f4cc" providerId="AD" clId="Web-{0C58313E-7098-4942-9D6B-42A9CB7668BF}" dt="2018-03-27T11:14:22.561" v="1456"/>
        <pc:sldMkLst>
          <pc:docMk/>
          <pc:sldMk cId="2361402336" sldId="276"/>
        </pc:sldMkLst>
        <pc:spChg chg="mod">
          <ac:chgData name="GEORGIEV Ignat" userId="S::igeorgie@ed.ac.uk::1e2e7928-80a7-44f8-8851-c409b1d7f4cc" providerId="AD" clId="Web-{0C58313E-7098-4942-9D6B-42A9CB7668BF}" dt="2018-03-27T11:04:33.299" v="1430"/>
          <ac:spMkLst>
            <pc:docMk/>
            <pc:sldMk cId="2361402336" sldId="276"/>
            <ac:spMk id="3" creationId="{97C648CA-F64A-46F3-86FB-6DD4374E2098}"/>
          </ac:spMkLst>
        </pc:spChg>
        <pc:picChg chg="add mod">
          <ac:chgData name="GEORGIEV Ignat" userId="S::igeorgie@ed.ac.uk::1e2e7928-80a7-44f8-8851-c409b1d7f4cc" providerId="AD" clId="Web-{0C58313E-7098-4942-9D6B-42A9CB7668BF}" dt="2018-03-27T11:14:22.561" v="1456"/>
          <ac:picMkLst>
            <pc:docMk/>
            <pc:sldMk cId="2361402336" sldId="276"/>
            <ac:picMk id="4" creationId="{5C413D0D-3717-4005-A5E6-C9DC19F592A6}"/>
          </ac:picMkLst>
        </pc:picChg>
      </pc:sldChg>
      <pc:sldChg chg="modSp modNotes">
        <pc:chgData name="GEORGIEV Ignat" userId="S::igeorgie@ed.ac.uk::1e2e7928-80a7-44f8-8851-c409b1d7f4cc" providerId="AD" clId="Web-{0C58313E-7098-4942-9D6B-42A9CB7668BF}" dt="2018-03-27T11:18:24.003" v="1561"/>
        <pc:sldMkLst>
          <pc:docMk/>
          <pc:sldMk cId="88037445" sldId="277"/>
        </pc:sldMkLst>
        <pc:spChg chg="mod">
          <ac:chgData name="GEORGIEV Ignat" userId="S::igeorgie@ed.ac.uk::1e2e7928-80a7-44f8-8851-c409b1d7f4cc" providerId="AD" clId="Web-{0C58313E-7098-4942-9D6B-42A9CB7668BF}" dt="2018-03-27T11:18:24.003" v="1561"/>
          <ac:spMkLst>
            <pc:docMk/>
            <pc:sldMk cId="88037445" sldId="277"/>
            <ac:spMk id="3" creationId="{085F51BF-34AB-4044-805F-4B2D005189EA}"/>
          </ac:spMkLst>
        </pc:spChg>
      </pc:sldChg>
      <pc:sldChg chg="addSp delSp modSp modNotes">
        <pc:chgData name="GEORGIEV Ignat" userId="S::igeorgie@ed.ac.uk::1e2e7928-80a7-44f8-8851-c409b1d7f4cc" providerId="AD" clId="Web-{0C58313E-7098-4942-9D6B-42A9CB7668BF}" dt="2018-03-27T11:20:43.037" v="1592"/>
        <pc:sldMkLst>
          <pc:docMk/>
          <pc:sldMk cId="4092825411" sldId="278"/>
        </pc:sldMkLst>
        <pc:spChg chg="mod">
          <ac:chgData name="GEORGIEV Ignat" userId="S::igeorgie@ed.ac.uk::1e2e7928-80a7-44f8-8851-c409b1d7f4cc" providerId="AD" clId="Web-{0C58313E-7098-4942-9D6B-42A9CB7668BF}" dt="2018-03-27T11:19:27.160" v="1578"/>
          <ac:spMkLst>
            <pc:docMk/>
            <pc:sldMk cId="4092825411" sldId="278"/>
            <ac:spMk id="2" creationId="{5239001E-3D07-4560-A91B-D5AFDB76C5C5}"/>
          </ac:spMkLst>
        </pc:spChg>
        <pc:spChg chg="del mod">
          <ac:chgData name="GEORGIEV Ignat" userId="S::igeorgie@ed.ac.uk::1e2e7928-80a7-44f8-8851-c409b1d7f4cc" providerId="AD" clId="Web-{0C58313E-7098-4942-9D6B-42A9CB7668BF}" dt="2018-03-27T11:19:08.301" v="1568"/>
          <ac:spMkLst>
            <pc:docMk/>
            <pc:sldMk cId="4092825411" sldId="278"/>
            <ac:spMk id="3" creationId="{05066FF3-130F-4CBA-9304-0C1AD7A4F085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1:19:19.738" v="1573"/>
          <ac:picMkLst>
            <pc:docMk/>
            <pc:sldMk cId="4092825411" sldId="278"/>
            <ac:picMk id="4" creationId="{307786C6-ED91-47E6-BFD7-0F67CDF19A1D}"/>
          </ac:picMkLst>
        </pc:picChg>
      </pc:sldChg>
      <pc:sldChg chg="addSp delSp modSp modNotes">
        <pc:chgData name="GEORGIEV Ignat" userId="S::igeorgie@ed.ac.uk::1e2e7928-80a7-44f8-8851-c409b1d7f4cc" providerId="AD" clId="Web-{0C58313E-7098-4942-9D6B-42A9CB7668BF}" dt="2018-03-27T11:21:17.272" v="1615"/>
        <pc:sldMkLst>
          <pc:docMk/>
          <pc:sldMk cId="3327124009" sldId="279"/>
        </pc:sldMkLst>
        <pc:spChg chg="mod">
          <ac:chgData name="GEORGIEV Ignat" userId="S::igeorgie@ed.ac.uk::1e2e7928-80a7-44f8-8851-c409b1d7f4cc" providerId="AD" clId="Web-{0C58313E-7098-4942-9D6B-42A9CB7668BF}" dt="2018-03-27T11:19:33.910" v="1582"/>
          <ac:spMkLst>
            <pc:docMk/>
            <pc:sldMk cId="3327124009" sldId="279"/>
            <ac:spMk id="2" creationId="{5277E4E7-56CF-47FE-866C-EA8C2BE054CF}"/>
          </ac:spMkLst>
        </pc:spChg>
        <pc:spChg chg="del mod">
          <ac:chgData name="GEORGIEV Ignat" userId="S::igeorgie@ed.ac.uk::1e2e7928-80a7-44f8-8851-c409b1d7f4cc" providerId="AD" clId="Web-{0C58313E-7098-4942-9D6B-42A9CB7668BF}" dt="2018-03-27T11:20:12.099" v="1587"/>
          <ac:spMkLst>
            <pc:docMk/>
            <pc:sldMk cId="3327124009" sldId="279"/>
            <ac:spMk id="3" creationId="{FA7481CD-31C0-411C-8971-BB6FE24F2AB2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1:20:16.521" v="1589"/>
          <ac:picMkLst>
            <pc:docMk/>
            <pc:sldMk cId="3327124009" sldId="279"/>
            <ac:picMk id="4" creationId="{638C62A9-DA9D-417C-AEDD-4A539FAF8F5D}"/>
          </ac:picMkLst>
        </pc:picChg>
      </pc:sldChg>
      <pc:sldChg chg="addSp modSp modNotes">
        <pc:chgData name="GEORGIEV Ignat" userId="S::igeorgie@ed.ac.uk::1e2e7928-80a7-44f8-8851-c409b1d7f4cc" providerId="AD" clId="Web-{0C58313E-7098-4942-9D6B-42A9CB7668BF}" dt="2018-03-27T11:22:57.774" v="1652"/>
        <pc:sldMkLst>
          <pc:docMk/>
          <pc:sldMk cId="2334090592" sldId="280"/>
        </pc:sldMkLst>
        <pc:spChg chg="mod">
          <ac:chgData name="GEORGIEV Ignat" userId="S::igeorgie@ed.ac.uk::1e2e7928-80a7-44f8-8851-c409b1d7f4cc" providerId="AD" clId="Web-{0C58313E-7098-4942-9D6B-42A9CB7668BF}" dt="2018-03-27T11:21:44.100" v="1628"/>
          <ac:spMkLst>
            <pc:docMk/>
            <pc:sldMk cId="2334090592" sldId="280"/>
            <ac:spMk id="3" creationId="{21A8E54F-7418-4CD6-9C98-C76A5419C347}"/>
          </ac:spMkLst>
        </pc:spChg>
        <pc:picChg chg="add mod">
          <ac:chgData name="GEORGIEV Ignat" userId="S::igeorgie@ed.ac.uk::1e2e7928-80a7-44f8-8851-c409b1d7f4cc" providerId="AD" clId="Web-{0C58313E-7098-4942-9D6B-42A9CB7668BF}" dt="2018-03-27T11:22:24.664" v="1635"/>
          <ac:picMkLst>
            <pc:docMk/>
            <pc:sldMk cId="2334090592" sldId="280"/>
            <ac:picMk id="4" creationId="{501A85BD-6A28-47CA-827B-D262AE463013}"/>
          </ac:picMkLst>
        </pc:picChg>
      </pc:sldChg>
      <pc:sldChg chg="addSp delSp modSp">
        <pc:chgData name="GEORGIEV Ignat" userId="S::igeorgie@ed.ac.uk::1e2e7928-80a7-44f8-8851-c409b1d7f4cc" providerId="AD" clId="Web-{0C58313E-7098-4942-9D6B-42A9CB7668BF}" dt="2018-03-27T11:27:03.544" v="1661"/>
        <pc:sldMkLst>
          <pc:docMk/>
          <pc:sldMk cId="1712580177" sldId="281"/>
        </pc:sldMkLst>
        <pc:spChg chg="mod">
          <ac:chgData name="GEORGIEV Ignat" userId="S::igeorgie@ed.ac.uk::1e2e7928-80a7-44f8-8851-c409b1d7f4cc" providerId="AD" clId="Web-{0C58313E-7098-4942-9D6B-42A9CB7668BF}" dt="2018-03-27T11:27:03.544" v="1661"/>
          <ac:spMkLst>
            <pc:docMk/>
            <pc:sldMk cId="1712580177" sldId="281"/>
            <ac:spMk id="2" creationId="{93661329-F1A7-4A84-AE60-7F16860B750F}"/>
          </ac:spMkLst>
        </pc:spChg>
        <pc:spChg chg="del">
          <ac:chgData name="GEORGIEV Ignat" userId="S::igeorgie@ed.ac.uk::1e2e7928-80a7-44f8-8851-c409b1d7f4cc" providerId="AD" clId="Web-{0C58313E-7098-4942-9D6B-42A9CB7668BF}" dt="2018-03-27T11:23:12.837" v="1653"/>
          <ac:spMkLst>
            <pc:docMk/>
            <pc:sldMk cId="1712580177" sldId="281"/>
            <ac:spMk id="3" creationId="{5D07BD55-E44B-4E9A-95A6-4039D05EEB07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1:26:27.543" v="1656"/>
          <ac:picMkLst>
            <pc:docMk/>
            <pc:sldMk cId="1712580177" sldId="281"/>
            <ac:picMk id="4" creationId="{71C2BB87-A676-4AFA-8756-F74C8800EB48}"/>
          </ac:picMkLst>
        </pc:picChg>
      </pc:sldChg>
      <pc:sldChg chg="addSp delSp modSp addAnim modAnim modNotes">
        <pc:chgData name="GEORGIEV Ignat" userId="S::igeorgie@ed.ac.uk::1e2e7928-80a7-44f8-8851-c409b1d7f4cc" providerId="AD" clId="Web-{0C58313E-7098-4942-9D6B-42A9CB7668BF}" dt="2018-03-27T11:48:09.006" v="2050"/>
        <pc:sldMkLst>
          <pc:docMk/>
          <pc:sldMk cId="1870492456" sldId="282"/>
        </pc:sldMkLst>
        <pc:spChg chg="del">
          <ac:chgData name="GEORGIEV Ignat" userId="S::igeorgie@ed.ac.uk::1e2e7928-80a7-44f8-8851-c409b1d7f4cc" providerId="AD" clId="Web-{0C58313E-7098-4942-9D6B-42A9CB7668BF}" dt="2018-03-27T11:43:56.876" v="1964"/>
          <ac:spMkLst>
            <pc:docMk/>
            <pc:sldMk cId="1870492456" sldId="282"/>
            <ac:spMk id="3" creationId="{3CF69EC4-2D95-4AE4-A5F7-49C03CA03B26}"/>
          </ac:spMkLst>
        </pc:spChg>
        <pc:spChg chg="add mod">
          <ac:chgData name="GEORGIEV Ignat" userId="S::igeorgie@ed.ac.uk::1e2e7928-80a7-44f8-8851-c409b1d7f4cc" providerId="AD" clId="Web-{0C58313E-7098-4942-9D6B-42A9CB7668BF}" dt="2018-03-27T11:48:09.006" v="2050"/>
          <ac:spMkLst>
            <pc:docMk/>
            <pc:sldMk cId="1870492456" sldId="282"/>
            <ac:spMk id="6" creationId="{547FEA41-C658-4C9A-AACB-F98A5B3B8BBA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1:44:00.517" v="1965"/>
          <ac:picMkLst>
            <pc:docMk/>
            <pc:sldMk cId="1870492456" sldId="282"/>
            <ac:picMk id="4" creationId="{E83C6620-CB69-4CF5-B2D9-7FE7ED6D990D}"/>
          </ac:picMkLst>
        </pc:picChg>
      </pc:sldChg>
      <pc:sldChg chg="addSp delSp modSp new modNotes">
        <pc:chgData name="GEORGIEV Ignat" userId="S::igeorgie@ed.ac.uk::1e2e7928-80a7-44f8-8851-c409b1d7f4cc" providerId="AD" clId="Web-{0C58313E-7098-4942-9D6B-42A9CB7668BF}" dt="2018-03-27T09:41:29.516" v="225"/>
        <pc:sldMkLst>
          <pc:docMk/>
          <pc:sldMk cId="3594301453" sldId="284"/>
        </pc:sldMkLst>
        <pc:spChg chg="mod">
          <ac:chgData name="GEORGIEV Ignat" userId="S::igeorgie@ed.ac.uk::1e2e7928-80a7-44f8-8851-c409b1d7f4cc" providerId="AD" clId="Web-{0C58313E-7098-4942-9D6B-42A9CB7668BF}" dt="2018-03-27T09:39:39.499" v="183"/>
          <ac:spMkLst>
            <pc:docMk/>
            <pc:sldMk cId="3594301453" sldId="284"/>
            <ac:spMk id="2" creationId="{F0243F56-E808-4CD0-8A28-FF3935ADBB30}"/>
          </ac:spMkLst>
        </pc:spChg>
        <pc:spChg chg="del">
          <ac:chgData name="GEORGIEV Ignat" userId="S::igeorgie@ed.ac.uk::1e2e7928-80a7-44f8-8851-c409b1d7f4cc" providerId="AD" clId="Web-{0C58313E-7098-4942-9D6B-42A9CB7668BF}" dt="2018-03-27T09:39:43.139" v="185"/>
          <ac:spMkLst>
            <pc:docMk/>
            <pc:sldMk cId="3594301453" sldId="284"/>
            <ac:spMk id="3" creationId="{940D7134-AFD5-487C-9EE5-E93E5C141381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09:39:48.030" v="187"/>
          <ac:picMkLst>
            <pc:docMk/>
            <pc:sldMk cId="3594301453" sldId="284"/>
            <ac:picMk id="4" creationId="{8BE0646C-33EC-48FD-8712-07D38DA0A1FC}"/>
          </ac:picMkLst>
        </pc:picChg>
      </pc:sldChg>
      <pc:sldChg chg="modSp new">
        <pc:chgData name="GEORGIEV Ignat" userId="S::igeorgie@ed.ac.uk::1e2e7928-80a7-44f8-8851-c409b1d7f4cc" providerId="AD" clId="Web-{0C58313E-7098-4942-9D6B-42A9CB7668BF}" dt="2018-03-27T09:51:32.809" v="450"/>
        <pc:sldMkLst>
          <pc:docMk/>
          <pc:sldMk cId="1653203653" sldId="285"/>
        </pc:sldMkLst>
        <pc:spChg chg="mod">
          <ac:chgData name="GEORGIEV Ignat" userId="S::igeorgie@ed.ac.uk::1e2e7928-80a7-44f8-8851-c409b1d7f4cc" providerId="AD" clId="Web-{0C58313E-7098-4942-9D6B-42A9CB7668BF}" dt="2018-03-27T09:49:51.463" v="339"/>
          <ac:spMkLst>
            <pc:docMk/>
            <pc:sldMk cId="1653203653" sldId="285"/>
            <ac:spMk id="2" creationId="{CC8A4321-68BF-4AB2-83AC-2F5163453314}"/>
          </ac:spMkLst>
        </pc:spChg>
        <pc:spChg chg="mod">
          <ac:chgData name="GEORGIEV Ignat" userId="S::igeorgie@ed.ac.uk::1e2e7928-80a7-44f8-8851-c409b1d7f4cc" providerId="AD" clId="Web-{0C58313E-7098-4942-9D6B-42A9CB7668BF}" dt="2018-03-27T09:51:32.809" v="450"/>
          <ac:spMkLst>
            <pc:docMk/>
            <pc:sldMk cId="1653203653" sldId="285"/>
            <ac:spMk id="3" creationId="{C97B905A-9BF8-49DE-83E4-BD5815169D5C}"/>
          </ac:spMkLst>
        </pc:spChg>
      </pc:sldChg>
      <pc:sldChg chg="addSp delSp modSp new modNotes">
        <pc:chgData name="GEORGIEV Ignat" userId="S::igeorgie@ed.ac.uk::1e2e7928-80a7-44f8-8851-c409b1d7f4cc" providerId="AD" clId="Web-{0C58313E-7098-4942-9D6B-42A9CB7668BF}" dt="2018-03-27T10:39:07.786" v="975"/>
        <pc:sldMkLst>
          <pc:docMk/>
          <pc:sldMk cId="15454375" sldId="286"/>
        </pc:sldMkLst>
        <pc:spChg chg="mod">
          <ac:chgData name="GEORGIEV Ignat" userId="S::igeorgie@ed.ac.uk::1e2e7928-80a7-44f8-8851-c409b1d7f4cc" providerId="AD" clId="Web-{0C58313E-7098-4942-9D6B-42A9CB7668BF}" dt="2018-03-27T10:37:36.003" v="924"/>
          <ac:spMkLst>
            <pc:docMk/>
            <pc:sldMk cId="15454375" sldId="286"/>
            <ac:spMk id="2" creationId="{5F4DB528-B9B8-46A7-8B79-1AA0882E040F}"/>
          </ac:spMkLst>
        </pc:spChg>
        <pc:spChg chg="del">
          <ac:chgData name="GEORGIEV Ignat" userId="S::igeorgie@ed.ac.uk::1e2e7928-80a7-44f8-8851-c409b1d7f4cc" providerId="AD" clId="Web-{0C58313E-7098-4942-9D6B-42A9CB7668BF}" dt="2018-03-27T10:37:40.050" v="927"/>
          <ac:spMkLst>
            <pc:docMk/>
            <pc:sldMk cId="15454375" sldId="286"/>
            <ac:spMk id="3" creationId="{26512300-4C9F-47E4-8F7E-3DE373C6410E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0:37:44.315" v="929"/>
          <ac:picMkLst>
            <pc:docMk/>
            <pc:sldMk cId="15454375" sldId="286"/>
            <ac:picMk id="4" creationId="{7BB5DE2D-079E-4999-9A10-66BB59520A41}"/>
          </ac:picMkLst>
        </pc:picChg>
      </pc:sldChg>
      <pc:sldChg chg="addSp delSp modSp new">
        <pc:chgData name="GEORGIEV Ignat" userId="S::igeorgie@ed.ac.uk::1e2e7928-80a7-44f8-8851-c409b1d7f4cc" providerId="AD" clId="Web-{0C58313E-7098-4942-9D6B-42A9CB7668BF}" dt="2018-03-27T10:57:57.011" v="1312"/>
        <pc:sldMkLst>
          <pc:docMk/>
          <pc:sldMk cId="2480201580" sldId="287"/>
        </pc:sldMkLst>
        <pc:spChg chg="mod">
          <ac:chgData name="GEORGIEV Ignat" userId="S::igeorgie@ed.ac.uk::1e2e7928-80a7-44f8-8851-c409b1d7f4cc" providerId="AD" clId="Web-{0C58313E-7098-4942-9D6B-42A9CB7668BF}" dt="2018-03-27T10:54:50.179" v="1279"/>
          <ac:spMkLst>
            <pc:docMk/>
            <pc:sldMk cId="2480201580" sldId="287"/>
            <ac:spMk id="2" creationId="{157B0FEA-0A5D-4EF5-B983-871EB3559788}"/>
          </ac:spMkLst>
        </pc:spChg>
        <pc:spChg chg="del">
          <ac:chgData name="GEORGIEV Ignat" userId="S::igeorgie@ed.ac.uk::1e2e7928-80a7-44f8-8851-c409b1d7f4cc" providerId="AD" clId="Web-{0C58313E-7098-4942-9D6B-42A9CB7668BF}" dt="2018-03-27T10:55:08.664" v="1283"/>
          <ac:spMkLst>
            <pc:docMk/>
            <pc:sldMk cId="2480201580" sldId="287"/>
            <ac:spMk id="3" creationId="{D6981517-C5E0-4073-8BB8-3EC72BDC2D1A}"/>
          </ac:spMkLst>
        </pc:spChg>
        <pc:spChg chg="add del mod">
          <ac:chgData name="GEORGIEV Ignat" userId="S::igeorgie@ed.ac.uk::1e2e7928-80a7-44f8-8851-c409b1d7f4cc" providerId="AD" clId="Web-{0C58313E-7098-4942-9D6B-42A9CB7668BF}" dt="2018-03-27T10:57:00.650" v="1298"/>
          <ac:spMkLst>
            <pc:docMk/>
            <pc:sldMk cId="2480201580" sldId="287"/>
            <ac:spMk id="7" creationId="{231A5433-9135-440E-910E-A2654DB0C168}"/>
          </ac:spMkLst>
        </pc:spChg>
        <pc:spChg chg="add del mod">
          <ac:chgData name="GEORGIEV Ignat" userId="S::igeorgie@ed.ac.uk::1e2e7928-80a7-44f8-8851-c409b1d7f4cc" providerId="AD" clId="Web-{0C58313E-7098-4942-9D6B-42A9CB7668BF}" dt="2018-03-27T10:57:49.776" v="1308"/>
          <ac:spMkLst>
            <pc:docMk/>
            <pc:sldMk cId="2480201580" sldId="287"/>
            <ac:spMk id="11" creationId="{0AB6DD5D-D139-4B40-9866-1C532228C00F}"/>
          </ac:spMkLst>
        </pc:spChg>
        <pc:picChg chg="add del mod ord">
          <ac:chgData name="GEORGIEV Ignat" userId="S::igeorgie@ed.ac.uk::1e2e7928-80a7-44f8-8851-c409b1d7f4cc" providerId="AD" clId="Web-{0C58313E-7098-4942-9D6B-42A9CB7668BF}" dt="2018-03-27T10:56:55.931" v="1297"/>
          <ac:picMkLst>
            <pc:docMk/>
            <pc:sldMk cId="2480201580" sldId="287"/>
            <ac:picMk id="4" creationId="{AFC99E67-5FA2-4AD0-8CB8-B2462DD44C79}"/>
          </ac:picMkLst>
        </pc:picChg>
        <pc:picChg chg="add del mod ord">
          <ac:chgData name="GEORGIEV Ignat" userId="S::igeorgie@ed.ac.uk::1e2e7928-80a7-44f8-8851-c409b1d7f4cc" providerId="AD" clId="Web-{0C58313E-7098-4942-9D6B-42A9CB7668BF}" dt="2018-03-27T10:57:37.807" v="1304"/>
          <ac:picMkLst>
            <pc:docMk/>
            <pc:sldMk cId="2480201580" sldId="287"/>
            <ac:picMk id="8" creationId="{FBBED10E-9AAD-4D34-B8A7-40BCABC45909}"/>
          </ac:picMkLst>
        </pc:picChg>
        <pc:picChg chg="add mod ord">
          <ac:chgData name="GEORGIEV Ignat" userId="S::igeorgie@ed.ac.uk::1e2e7928-80a7-44f8-8851-c409b1d7f4cc" providerId="AD" clId="Web-{0C58313E-7098-4942-9D6B-42A9CB7668BF}" dt="2018-03-27T10:57:57.011" v="1312"/>
          <ac:picMkLst>
            <pc:docMk/>
            <pc:sldMk cId="2480201580" sldId="287"/>
            <ac:picMk id="12" creationId="{BE02E056-6F06-490F-A6ED-5C6595A6069E}"/>
          </ac:picMkLst>
        </pc:picChg>
      </pc:sldChg>
      <pc:sldChg chg="addSp delSp modSp new">
        <pc:chgData name="GEORGIEV Ignat" userId="S::igeorgie@ed.ac.uk::1e2e7928-80a7-44f8-8851-c409b1d7f4cc" providerId="AD" clId="Web-{0C58313E-7098-4942-9D6B-42A9CB7668BF}" dt="2018-03-27T11:28:53.734" v="1689"/>
        <pc:sldMkLst>
          <pc:docMk/>
          <pc:sldMk cId="2575612864" sldId="289"/>
        </pc:sldMkLst>
        <pc:spChg chg="mod">
          <ac:chgData name="GEORGIEV Ignat" userId="S::igeorgie@ed.ac.uk::1e2e7928-80a7-44f8-8851-c409b1d7f4cc" providerId="AD" clId="Web-{0C58313E-7098-4942-9D6B-42A9CB7668BF}" dt="2018-03-27T11:28:46.452" v="1684"/>
          <ac:spMkLst>
            <pc:docMk/>
            <pc:sldMk cId="2575612864" sldId="289"/>
            <ac:spMk id="2" creationId="{A9B28BC5-9500-48E4-88B9-10CD1EC3100E}"/>
          </ac:spMkLst>
        </pc:spChg>
        <pc:spChg chg="del">
          <ac:chgData name="GEORGIEV Ignat" userId="S::igeorgie@ed.ac.uk::1e2e7928-80a7-44f8-8851-c409b1d7f4cc" providerId="AD" clId="Web-{0C58313E-7098-4942-9D6B-42A9CB7668BF}" dt="2018-03-27T11:28:50.515" v="1687"/>
          <ac:spMkLst>
            <pc:docMk/>
            <pc:sldMk cId="2575612864" sldId="289"/>
            <ac:spMk id="3" creationId="{D6755A76-66BC-4446-BB04-31BB8BD4362E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1:28:53.734" v="1689"/>
          <ac:picMkLst>
            <pc:docMk/>
            <pc:sldMk cId="2575612864" sldId="289"/>
            <ac:picMk id="4" creationId="{B2CC88F0-8FA7-4F67-A462-0761980BFC1C}"/>
          </ac:picMkLst>
        </pc:picChg>
      </pc:sldChg>
      <pc:sldChg chg="addSp delSp modSp new modNotes">
        <pc:chgData name="GEORGIEV Ignat" userId="S::igeorgie@ed.ac.uk::1e2e7928-80a7-44f8-8851-c409b1d7f4cc" providerId="AD" clId="Web-{0C58313E-7098-4942-9D6B-42A9CB7668BF}" dt="2018-03-27T11:33:10.254" v="1742"/>
        <pc:sldMkLst>
          <pc:docMk/>
          <pc:sldMk cId="792573308" sldId="290"/>
        </pc:sldMkLst>
        <pc:spChg chg="mod">
          <ac:chgData name="GEORGIEV Ignat" userId="S::igeorgie@ed.ac.uk::1e2e7928-80a7-44f8-8851-c409b1d7f4cc" providerId="AD" clId="Web-{0C58313E-7098-4942-9D6B-42A9CB7668BF}" dt="2018-03-27T11:30:30.314" v="1698"/>
          <ac:spMkLst>
            <pc:docMk/>
            <pc:sldMk cId="792573308" sldId="290"/>
            <ac:spMk id="2" creationId="{08F3C1BC-A8A9-4A4A-B1A0-2146CD8B0DB4}"/>
          </ac:spMkLst>
        </pc:spChg>
        <pc:spChg chg="del">
          <ac:chgData name="GEORGIEV Ignat" userId="S::igeorgie@ed.ac.uk::1e2e7928-80a7-44f8-8851-c409b1d7f4cc" providerId="AD" clId="Web-{0C58313E-7098-4942-9D6B-42A9CB7668BF}" dt="2018-03-27T11:30:32.798" v="1700"/>
          <ac:spMkLst>
            <pc:docMk/>
            <pc:sldMk cId="792573308" sldId="290"/>
            <ac:spMk id="3" creationId="{ECF5B93E-D2A8-406D-9A1A-4B175D0D9890}"/>
          </ac:spMkLst>
        </pc:spChg>
        <pc:spChg chg="add mod">
          <ac:chgData name="GEORGIEV Ignat" userId="S::igeorgie@ed.ac.uk::1e2e7928-80a7-44f8-8851-c409b1d7f4cc" providerId="AD" clId="Web-{0C58313E-7098-4942-9D6B-42A9CB7668BF}" dt="2018-03-27T11:31:21.237" v="1727"/>
          <ac:spMkLst>
            <pc:docMk/>
            <pc:sldMk cId="792573308" sldId="290"/>
            <ac:spMk id="6" creationId="{3EDEBC4E-9C6E-4816-A761-D71C5EFBFC24}"/>
          </ac:spMkLst>
        </pc:spChg>
        <pc:picChg chg="add mod ord">
          <ac:chgData name="GEORGIEV Ignat" userId="S::igeorgie@ed.ac.uk::1e2e7928-80a7-44f8-8851-c409b1d7f4cc" providerId="AD" clId="Web-{0C58313E-7098-4942-9D6B-42A9CB7668BF}" dt="2018-03-27T11:30:34.892" v="1701"/>
          <ac:picMkLst>
            <pc:docMk/>
            <pc:sldMk cId="792573308" sldId="290"/>
            <ac:picMk id="4" creationId="{283915B7-96E3-4683-9FFA-67B9C614F044}"/>
          </ac:picMkLst>
        </pc:picChg>
      </pc:sldChg>
      <pc:sldChg chg="modSp new modNotes">
        <pc:chgData name="GEORGIEV Ignat" userId="S::igeorgie@ed.ac.uk::1e2e7928-80a7-44f8-8851-c409b1d7f4cc" providerId="AD" clId="Web-{0C58313E-7098-4942-9D6B-42A9CB7668BF}" dt="2018-03-27T11:42:41.828" v="1934"/>
        <pc:sldMkLst>
          <pc:docMk/>
          <pc:sldMk cId="3117111917" sldId="291"/>
        </pc:sldMkLst>
        <pc:spChg chg="mod">
          <ac:chgData name="GEORGIEV Ignat" userId="S::igeorgie@ed.ac.uk::1e2e7928-80a7-44f8-8851-c409b1d7f4cc" providerId="AD" clId="Web-{0C58313E-7098-4942-9D6B-42A9CB7668BF}" dt="2018-03-27T11:35:45.023" v="1759"/>
          <ac:spMkLst>
            <pc:docMk/>
            <pc:sldMk cId="3117111917" sldId="291"/>
            <ac:spMk id="2" creationId="{DEA5BD4C-B7B9-419B-866E-7EA44EB96C55}"/>
          </ac:spMkLst>
        </pc:spChg>
        <pc:spChg chg="mod">
          <ac:chgData name="GEORGIEV Ignat" userId="S::igeorgie@ed.ac.uk::1e2e7928-80a7-44f8-8851-c409b1d7f4cc" providerId="AD" clId="Web-{0C58313E-7098-4942-9D6B-42A9CB7668BF}" dt="2018-03-27T11:42:41.828" v="1934"/>
          <ac:spMkLst>
            <pc:docMk/>
            <pc:sldMk cId="3117111917" sldId="291"/>
            <ac:spMk id="3" creationId="{A7EE05B5-A6A1-4EED-9365-FAE4604375E0}"/>
          </ac:spMkLst>
        </pc:spChg>
      </pc:sldChg>
    </pc:docChg>
  </pc:docChgLst>
  <pc:docChgLst>
    <pc:chgData name="GEORGIEV Ignat" userId="S::igeorgie@ed.ac.uk::1e2e7928-80a7-44f8-8851-c409b1d7f4cc" providerId="AD" clId="Web-{2582F9B1-0EF2-4656-A57D-FA650F495670}"/>
    <pc:docChg chg="addSld delSld modSld">
      <pc:chgData name="GEORGIEV Ignat" userId="S::igeorgie@ed.ac.uk::1e2e7928-80a7-44f8-8851-c409b1d7f4cc" providerId="AD" clId="Web-{2582F9B1-0EF2-4656-A57D-FA650F495670}" dt="2018-04-16T14:22:44.904" v="311"/>
      <pc:docMkLst>
        <pc:docMk/>
      </pc:docMkLst>
      <pc:sldChg chg="modNotes">
        <pc:chgData name="GEORGIEV Ignat" userId="S::igeorgie@ed.ac.uk::1e2e7928-80a7-44f8-8851-c409b1d7f4cc" providerId="AD" clId="Web-{2582F9B1-0EF2-4656-A57D-FA650F495670}" dt="2018-04-16T14:10:47.254" v="112"/>
        <pc:sldMkLst>
          <pc:docMk/>
          <pc:sldMk cId="277007017" sldId="275"/>
        </pc:sldMkLst>
      </pc:sldChg>
      <pc:sldChg chg="delSp modSp modNotes">
        <pc:chgData name="GEORGIEV Ignat" userId="S::igeorgie@ed.ac.uk::1e2e7928-80a7-44f8-8851-c409b1d7f4cc" providerId="AD" clId="Web-{2582F9B1-0EF2-4656-A57D-FA650F495670}" dt="2018-04-16T14:22:04.950" v="308"/>
        <pc:sldMkLst>
          <pc:docMk/>
          <pc:sldMk cId="2361402336" sldId="276"/>
        </pc:sldMkLst>
        <pc:spChg chg="mod">
          <ac:chgData name="GEORGIEV Ignat" userId="S::igeorgie@ed.ac.uk::1e2e7928-80a7-44f8-8851-c409b1d7f4cc" providerId="AD" clId="Web-{2582F9B1-0EF2-4656-A57D-FA650F495670}" dt="2018-04-16T14:22:04.950" v="308"/>
          <ac:spMkLst>
            <pc:docMk/>
            <pc:sldMk cId="2361402336" sldId="276"/>
            <ac:spMk id="3" creationId="{97C648CA-F64A-46F3-86FB-6DD4374E2098}"/>
          </ac:spMkLst>
        </pc:spChg>
        <pc:picChg chg="del">
          <ac:chgData name="GEORGIEV Ignat" userId="S::igeorgie@ed.ac.uk::1e2e7928-80a7-44f8-8851-c409b1d7f4cc" providerId="AD" clId="Web-{2582F9B1-0EF2-4656-A57D-FA650F495670}" dt="2018-04-16T14:19:57.995" v="248"/>
          <ac:picMkLst>
            <pc:docMk/>
            <pc:sldMk cId="2361402336" sldId="276"/>
            <ac:picMk id="4" creationId="{5C413D0D-3717-4005-A5E6-C9DC19F592A6}"/>
          </ac:picMkLst>
        </pc:picChg>
      </pc:sldChg>
      <pc:sldChg chg="modNotes">
        <pc:chgData name="GEORGIEV Ignat" userId="S::igeorgie@ed.ac.uk::1e2e7928-80a7-44f8-8851-c409b1d7f4cc" providerId="AD" clId="Web-{2582F9B1-0EF2-4656-A57D-FA650F495670}" dt="2018-04-16T14:15:31.586" v="216"/>
        <pc:sldMkLst>
          <pc:docMk/>
          <pc:sldMk cId="88037445" sldId="277"/>
        </pc:sldMkLst>
      </pc:sldChg>
      <pc:sldChg chg="modSp">
        <pc:chgData name="GEORGIEV Ignat" userId="S::igeorgie@ed.ac.uk::1e2e7928-80a7-44f8-8851-c409b1d7f4cc" providerId="AD" clId="Web-{2582F9B1-0EF2-4656-A57D-FA650F495670}" dt="2018-04-16T14:15:41.398" v="218"/>
        <pc:sldMkLst>
          <pc:docMk/>
          <pc:sldMk cId="4092825411" sldId="278"/>
        </pc:sldMkLst>
        <pc:picChg chg="mod">
          <ac:chgData name="GEORGIEV Ignat" userId="S::igeorgie@ed.ac.uk::1e2e7928-80a7-44f8-8851-c409b1d7f4cc" providerId="AD" clId="Web-{2582F9B1-0EF2-4656-A57D-FA650F495670}" dt="2018-04-16T14:15:41.398" v="218"/>
          <ac:picMkLst>
            <pc:docMk/>
            <pc:sldMk cId="4092825411" sldId="278"/>
            <ac:picMk id="6" creationId="{EA3008BC-C3AC-4208-ADDF-67FF24E5976E}"/>
          </ac:picMkLst>
        </pc:picChg>
      </pc:sldChg>
      <pc:sldChg chg="modNotes">
        <pc:chgData name="GEORGIEV Ignat" userId="S::igeorgie@ed.ac.uk::1e2e7928-80a7-44f8-8851-c409b1d7f4cc" providerId="AD" clId="Web-{2582F9B1-0EF2-4656-A57D-FA650F495670}" dt="2018-04-16T14:16:06.555" v="227"/>
        <pc:sldMkLst>
          <pc:docMk/>
          <pc:sldMk cId="3327124009" sldId="279"/>
        </pc:sldMkLst>
      </pc:sldChg>
      <pc:sldChg chg="modNotes">
        <pc:chgData name="GEORGIEV Ignat" userId="S::igeorgie@ed.ac.uk::1e2e7928-80a7-44f8-8851-c409b1d7f4cc" providerId="AD" clId="Web-{2582F9B1-0EF2-4656-A57D-FA650F495670}" dt="2018-04-16T14:16:32.852" v="241"/>
        <pc:sldMkLst>
          <pc:docMk/>
          <pc:sldMk cId="2334090592" sldId="280"/>
        </pc:sldMkLst>
      </pc:sldChg>
      <pc:sldChg chg="modNotes">
        <pc:chgData name="GEORGIEV Ignat" userId="S::igeorgie@ed.ac.uk::1e2e7928-80a7-44f8-8851-c409b1d7f4cc" providerId="AD" clId="Web-{2582F9B1-0EF2-4656-A57D-FA650F495670}" dt="2018-04-16T14:04:20.437" v="1"/>
        <pc:sldMkLst>
          <pc:docMk/>
          <pc:sldMk cId="1653203653" sldId="285"/>
        </pc:sldMkLst>
      </pc:sldChg>
      <pc:sldChg chg="modNotes">
        <pc:chgData name="GEORGIEV Ignat" userId="S::igeorgie@ed.ac.uk::1e2e7928-80a7-44f8-8851-c409b1d7f4cc" providerId="AD" clId="Web-{2582F9B1-0EF2-4656-A57D-FA650F495670}" dt="2018-04-16T14:09:10.659" v="66"/>
        <pc:sldMkLst>
          <pc:docMk/>
          <pc:sldMk cId="1290004181" sldId="295"/>
        </pc:sldMkLst>
      </pc:sldChg>
      <pc:sldChg chg="modSp">
        <pc:chgData name="GEORGIEV Ignat" userId="S::igeorgie@ed.ac.uk::1e2e7928-80a7-44f8-8851-c409b1d7f4cc" providerId="AD" clId="Web-{2582F9B1-0EF2-4656-A57D-FA650F495670}" dt="2018-04-16T14:17:31.009" v="246"/>
        <pc:sldMkLst>
          <pc:docMk/>
          <pc:sldMk cId="2279823551" sldId="296"/>
        </pc:sldMkLst>
        <pc:spChg chg="mod">
          <ac:chgData name="GEORGIEV Ignat" userId="S::igeorgie@ed.ac.uk::1e2e7928-80a7-44f8-8851-c409b1d7f4cc" providerId="AD" clId="Web-{2582F9B1-0EF2-4656-A57D-FA650F495670}" dt="2018-04-16T14:17:31.009" v="246"/>
          <ac:spMkLst>
            <pc:docMk/>
            <pc:sldMk cId="2279823551" sldId="296"/>
            <ac:spMk id="3" creationId="{A7B30D8B-3AD5-4710-8937-3D8B3EC2792D}"/>
          </ac:spMkLst>
        </pc:spChg>
      </pc:sldChg>
      <pc:sldChg chg="modSp">
        <pc:chgData name="GEORGIEV Ignat" userId="S::igeorgie@ed.ac.uk::1e2e7928-80a7-44f8-8851-c409b1d7f4cc" providerId="AD" clId="Web-{2582F9B1-0EF2-4656-A57D-FA650F495670}" dt="2018-04-16T14:22:44.904" v="311"/>
        <pc:sldMkLst>
          <pc:docMk/>
          <pc:sldMk cId="3028667833" sldId="306"/>
        </pc:sldMkLst>
        <pc:picChg chg="mod">
          <ac:chgData name="GEORGIEV Ignat" userId="S::igeorgie@ed.ac.uk::1e2e7928-80a7-44f8-8851-c409b1d7f4cc" providerId="AD" clId="Web-{2582F9B1-0EF2-4656-A57D-FA650F495670}" dt="2018-04-16T14:22:44.904" v="311"/>
          <ac:picMkLst>
            <pc:docMk/>
            <pc:sldMk cId="3028667833" sldId="306"/>
            <ac:picMk id="4" creationId="{46A64483-4BF3-4E3D-BDB9-2B5328595528}"/>
          </ac:picMkLst>
        </pc:picChg>
      </pc:sldChg>
      <pc:sldChg chg="addSp delSp modSp add del modNotes">
        <pc:chgData name="GEORGIEV Ignat" userId="S::igeorgie@ed.ac.uk::1e2e7928-80a7-44f8-8851-c409b1d7f4cc" providerId="AD" clId="Web-{2582F9B1-0EF2-4656-A57D-FA650F495670}" dt="2018-04-16T14:06:49.313" v="30"/>
        <pc:sldMkLst>
          <pc:docMk/>
          <pc:sldMk cId="691518680" sldId="311"/>
        </pc:sldMkLst>
        <pc:spChg chg="del">
          <ac:chgData name="GEORGIEV Ignat" userId="S::igeorgie@ed.ac.uk::1e2e7928-80a7-44f8-8851-c409b1d7f4cc" providerId="AD" clId="Web-{2582F9B1-0EF2-4656-A57D-FA650F495670}" dt="2018-04-16T14:06:06.313" v="4"/>
          <ac:spMkLst>
            <pc:docMk/>
            <pc:sldMk cId="691518680" sldId="311"/>
            <ac:spMk id="3" creationId="{BB423852-DA4A-4F5B-A1AC-4D3F293708B4}"/>
          </ac:spMkLst>
        </pc:spChg>
        <pc:picChg chg="add mod ord">
          <ac:chgData name="GEORGIEV Ignat" userId="S::igeorgie@ed.ac.uk::1e2e7928-80a7-44f8-8851-c409b1d7f4cc" providerId="AD" clId="Web-{2582F9B1-0EF2-4656-A57D-FA650F495670}" dt="2018-04-16T14:06:15.282" v="6"/>
          <ac:picMkLst>
            <pc:docMk/>
            <pc:sldMk cId="691518680" sldId="311"/>
            <ac:picMk id="4" creationId="{4B39C388-AC47-476E-9671-3F6E0F6E7943}"/>
          </ac:picMkLst>
        </pc:picChg>
      </pc:sldChg>
      <pc:sldChg chg="addSp modSp new">
        <pc:chgData name="GEORGIEV Ignat" userId="S::igeorgie@ed.ac.uk::1e2e7928-80a7-44f8-8851-c409b1d7f4cc" providerId="AD" clId="Web-{2582F9B1-0EF2-4656-A57D-FA650F495670}" dt="2018-04-16T14:21:35.450" v="284"/>
        <pc:sldMkLst>
          <pc:docMk/>
          <pc:sldMk cId="429811644" sldId="313"/>
        </pc:sldMkLst>
        <pc:spChg chg="mod">
          <ac:chgData name="GEORGIEV Ignat" userId="S::igeorgie@ed.ac.uk::1e2e7928-80a7-44f8-8851-c409b1d7f4cc" providerId="AD" clId="Web-{2582F9B1-0EF2-4656-A57D-FA650F495670}" dt="2018-04-16T14:20:58.965" v="252"/>
          <ac:spMkLst>
            <pc:docMk/>
            <pc:sldMk cId="429811644" sldId="313"/>
            <ac:spMk id="2" creationId="{20F1722B-5503-4EEA-895B-0CF9AEE312B5}"/>
          </ac:spMkLst>
        </pc:spChg>
        <pc:spChg chg="mod">
          <ac:chgData name="GEORGIEV Ignat" userId="S::igeorgie@ed.ac.uk::1e2e7928-80a7-44f8-8851-c409b1d7f4cc" providerId="AD" clId="Web-{2582F9B1-0EF2-4656-A57D-FA650F495670}" dt="2018-04-16T14:21:11.356" v="276"/>
          <ac:spMkLst>
            <pc:docMk/>
            <pc:sldMk cId="429811644" sldId="313"/>
            <ac:spMk id="3" creationId="{128A02A3-107F-42C1-AA0A-3C0D4A98D151}"/>
          </ac:spMkLst>
        </pc:spChg>
        <pc:picChg chg="add mod">
          <ac:chgData name="GEORGIEV Ignat" userId="S::igeorgie@ed.ac.uk::1e2e7928-80a7-44f8-8851-c409b1d7f4cc" providerId="AD" clId="Web-{2582F9B1-0EF2-4656-A57D-FA650F495670}" dt="2018-04-16T14:21:35.450" v="284"/>
          <ac:picMkLst>
            <pc:docMk/>
            <pc:sldMk cId="429811644" sldId="313"/>
            <ac:picMk id="4" creationId="{3010B723-D3A4-48FA-9F55-D310DCAE81E5}"/>
          </ac:picMkLst>
        </pc:picChg>
      </pc:sldChg>
    </pc:docChg>
  </pc:docChgLst>
  <pc:docChgLst>
    <pc:chgData name="GEORGIEV Ignat" userId="S::igeorgie@ed.ac.uk::1e2e7928-80a7-44f8-8851-c409b1d7f4cc" providerId="AD" clId="Web-{0C87FBC4-B550-4A4D-BF0F-BF7E23226DB5}"/>
    <pc:docChg chg="addSld delSld modSld">
      <pc:chgData name="GEORGIEV Ignat" userId="S::igeorgie@ed.ac.uk::1e2e7928-80a7-44f8-8851-c409b1d7f4cc" providerId="AD" clId="Web-{0C87FBC4-B550-4A4D-BF0F-BF7E23226DB5}" dt="2018-06-18T10:36:16.377" v="167" actId="20577"/>
      <pc:docMkLst>
        <pc:docMk/>
      </pc:docMkLst>
      <pc:sldChg chg="modSp">
        <pc:chgData name="GEORGIEV Ignat" userId="S::igeorgie@ed.ac.uk::1e2e7928-80a7-44f8-8851-c409b1d7f4cc" providerId="AD" clId="Web-{0C87FBC4-B550-4A4D-BF0F-BF7E23226DB5}" dt="2018-06-18T10:33:19.967" v="113" actId="20577"/>
        <pc:sldMkLst>
          <pc:docMk/>
          <pc:sldMk cId="3677686618" sldId="270"/>
        </pc:sldMkLst>
        <pc:spChg chg="mod">
          <ac:chgData name="GEORGIEV Ignat" userId="S::igeorgie@ed.ac.uk::1e2e7928-80a7-44f8-8851-c409b1d7f4cc" providerId="AD" clId="Web-{0C87FBC4-B550-4A4D-BF0F-BF7E23226DB5}" dt="2018-06-18T10:33:19.967" v="113" actId="20577"/>
          <ac:spMkLst>
            <pc:docMk/>
            <pc:sldMk cId="3677686618" sldId="270"/>
            <ac:spMk id="3" creationId="{BE9F063D-6961-402F-A9B0-904884062C7A}"/>
          </ac:spMkLst>
        </pc:spChg>
      </pc:sldChg>
      <pc:sldChg chg="modSp">
        <pc:chgData name="GEORGIEV Ignat" userId="S::igeorgie@ed.ac.uk::1e2e7928-80a7-44f8-8851-c409b1d7f4cc" providerId="AD" clId="Web-{0C87FBC4-B550-4A4D-BF0F-BF7E23226DB5}" dt="2018-06-18T10:34:18.421" v="117" actId="20577"/>
        <pc:sldMkLst>
          <pc:docMk/>
          <pc:sldMk cId="88037445" sldId="277"/>
        </pc:sldMkLst>
        <pc:spChg chg="mod">
          <ac:chgData name="GEORGIEV Ignat" userId="S::igeorgie@ed.ac.uk::1e2e7928-80a7-44f8-8851-c409b1d7f4cc" providerId="AD" clId="Web-{0C87FBC4-B550-4A4D-BF0F-BF7E23226DB5}" dt="2018-06-18T10:34:18.421" v="117" actId="20577"/>
          <ac:spMkLst>
            <pc:docMk/>
            <pc:sldMk cId="88037445" sldId="277"/>
            <ac:spMk id="3" creationId="{085F51BF-34AB-4044-805F-4B2D005189EA}"/>
          </ac:spMkLst>
        </pc:spChg>
      </pc:sldChg>
      <pc:sldChg chg="modSp">
        <pc:chgData name="GEORGIEV Ignat" userId="S::igeorgie@ed.ac.uk::1e2e7928-80a7-44f8-8851-c409b1d7f4cc" providerId="AD" clId="Web-{0C87FBC4-B550-4A4D-BF0F-BF7E23226DB5}" dt="2018-06-18T10:34:26.625" v="124" actId="20577"/>
        <pc:sldMkLst>
          <pc:docMk/>
          <pc:sldMk cId="4092825411" sldId="278"/>
        </pc:sldMkLst>
        <pc:spChg chg="mod">
          <ac:chgData name="GEORGIEV Ignat" userId="S::igeorgie@ed.ac.uk::1e2e7928-80a7-44f8-8851-c409b1d7f4cc" providerId="AD" clId="Web-{0C87FBC4-B550-4A4D-BF0F-BF7E23226DB5}" dt="2018-06-18T10:34:26.625" v="124" actId="20577"/>
          <ac:spMkLst>
            <pc:docMk/>
            <pc:sldMk cId="4092825411" sldId="278"/>
            <ac:spMk id="8" creationId="{534F8DF9-19B6-4C69-AE61-4E8CE0C3A67B}"/>
          </ac:spMkLst>
        </pc:spChg>
      </pc:sldChg>
      <pc:sldChg chg="modSp">
        <pc:chgData name="GEORGIEV Ignat" userId="S::igeorgie@ed.ac.uk::1e2e7928-80a7-44f8-8851-c409b1d7f4cc" providerId="AD" clId="Web-{0C87FBC4-B550-4A4D-BF0F-BF7E23226DB5}" dt="2018-06-18T10:36:16.377" v="166" actId="20577"/>
        <pc:sldMkLst>
          <pc:docMk/>
          <pc:sldMk cId="1870492456" sldId="282"/>
        </pc:sldMkLst>
        <pc:spChg chg="mod">
          <ac:chgData name="GEORGIEV Ignat" userId="S::igeorgie@ed.ac.uk::1e2e7928-80a7-44f8-8851-c409b1d7f4cc" providerId="AD" clId="Web-{0C87FBC4-B550-4A4D-BF0F-BF7E23226DB5}" dt="2018-06-18T10:36:16.377" v="166" actId="20577"/>
          <ac:spMkLst>
            <pc:docMk/>
            <pc:sldMk cId="1870492456" sldId="282"/>
            <ac:spMk id="6" creationId="{547FEA41-C658-4C9A-AACB-F98A5B3B8BBA}"/>
          </ac:spMkLst>
        </pc:spChg>
      </pc:sldChg>
      <pc:sldChg chg="modSp">
        <pc:chgData name="GEORGIEV Ignat" userId="S::igeorgie@ed.ac.uk::1e2e7928-80a7-44f8-8851-c409b1d7f4cc" providerId="AD" clId="Web-{0C87FBC4-B550-4A4D-BF0F-BF7E23226DB5}" dt="2018-06-18T10:32:00.168" v="109" actId="20577"/>
        <pc:sldMkLst>
          <pc:docMk/>
          <pc:sldMk cId="1653203653" sldId="285"/>
        </pc:sldMkLst>
        <pc:spChg chg="mod">
          <ac:chgData name="GEORGIEV Ignat" userId="S::igeorgie@ed.ac.uk::1e2e7928-80a7-44f8-8851-c409b1d7f4cc" providerId="AD" clId="Web-{0C87FBC4-B550-4A4D-BF0F-BF7E23226DB5}" dt="2018-06-18T10:32:00.168" v="109" actId="20577"/>
          <ac:spMkLst>
            <pc:docMk/>
            <pc:sldMk cId="1653203653" sldId="285"/>
            <ac:spMk id="3" creationId="{C97B905A-9BF8-49DE-83E4-BD5815169D5C}"/>
          </ac:spMkLst>
        </pc:spChg>
      </pc:sldChg>
      <pc:sldChg chg="add del">
        <pc:chgData name="GEORGIEV Ignat" userId="S::igeorgie@ed.ac.uk::1e2e7928-80a7-44f8-8851-c409b1d7f4cc" providerId="AD" clId="Web-{0C87FBC4-B550-4A4D-BF0F-BF7E23226DB5}" dt="2018-06-18T10:18:00.144" v="9"/>
        <pc:sldMkLst>
          <pc:docMk/>
          <pc:sldMk cId="2575612864" sldId="289"/>
        </pc:sldMkLst>
      </pc:sldChg>
      <pc:sldChg chg="add del">
        <pc:chgData name="GEORGIEV Ignat" userId="S::igeorgie@ed.ac.uk::1e2e7928-80a7-44f8-8851-c409b1d7f4cc" providerId="AD" clId="Web-{0C87FBC4-B550-4A4D-BF0F-BF7E23226DB5}" dt="2018-06-18T10:18:03.644" v="10"/>
        <pc:sldMkLst>
          <pc:docMk/>
          <pc:sldMk cId="792573308" sldId="290"/>
        </pc:sldMkLst>
      </pc:sldChg>
      <pc:sldChg chg="modSp">
        <pc:chgData name="GEORGIEV Ignat" userId="S::igeorgie@ed.ac.uk::1e2e7928-80a7-44f8-8851-c409b1d7f4cc" providerId="AD" clId="Web-{0C87FBC4-B550-4A4D-BF0F-BF7E23226DB5}" dt="2018-06-18T10:35:51.549" v="160" actId="20577"/>
        <pc:sldMkLst>
          <pc:docMk/>
          <pc:sldMk cId="3117111917" sldId="291"/>
        </pc:sldMkLst>
        <pc:spChg chg="mod">
          <ac:chgData name="GEORGIEV Ignat" userId="S::igeorgie@ed.ac.uk::1e2e7928-80a7-44f8-8851-c409b1d7f4cc" providerId="AD" clId="Web-{0C87FBC4-B550-4A4D-BF0F-BF7E23226DB5}" dt="2018-06-18T10:35:51.549" v="160" actId="20577"/>
          <ac:spMkLst>
            <pc:docMk/>
            <pc:sldMk cId="3117111917" sldId="291"/>
            <ac:spMk id="3" creationId="{A7EE05B5-A6A1-4EED-9365-FAE4604375E0}"/>
          </ac:spMkLst>
        </pc:spChg>
      </pc:sldChg>
      <pc:sldChg chg="del">
        <pc:chgData name="GEORGIEV Ignat" userId="S::igeorgie@ed.ac.uk::1e2e7928-80a7-44f8-8851-c409b1d7f4cc" providerId="AD" clId="Web-{0C87FBC4-B550-4A4D-BF0F-BF7E23226DB5}" dt="2018-06-18T10:17:48.707" v="0"/>
        <pc:sldMkLst>
          <pc:docMk/>
          <pc:sldMk cId="2279823551" sldId="296"/>
        </pc:sldMkLst>
      </pc:sldChg>
      <pc:sldChg chg="del">
        <pc:chgData name="GEORGIEV Ignat" userId="S::igeorgie@ed.ac.uk::1e2e7928-80a7-44f8-8851-c409b1d7f4cc" providerId="AD" clId="Web-{0C87FBC4-B550-4A4D-BF0F-BF7E23226DB5}" dt="2018-06-18T10:18:13.409" v="13"/>
        <pc:sldMkLst>
          <pc:docMk/>
          <pc:sldMk cId="923687783" sldId="297"/>
        </pc:sldMkLst>
      </pc:sldChg>
      <pc:sldChg chg="del">
        <pc:chgData name="GEORGIEV Ignat" userId="S::igeorgie@ed.ac.uk::1e2e7928-80a7-44f8-8851-c409b1d7f4cc" providerId="AD" clId="Web-{0C87FBC4-B550-4A4D-BF0F-BF7E23226DB5}" dt="2018-06-18T10:17:49.660" v="1"/>
        <pc:sldMkLst>
          <pc:docMk/>
          <pc:sldMk cId="3178522251" sldId="298"/>
        </pc:sldMkLst>
      </pc:sldChg>
      <pc:sldChg chg="del">
        <pc:chgData name="GEORGIEV Ignat" userId="S::igeorgie@ed.ac.uk::1e2e7928-80a7-44f8-8851-c409b1d7f4cc" providerId="AD" clId="Web-{0C87FBC4-B550-4A4D-BF0F-BF7E23226DB5}" dt="2018-06-18T10:17:51.848" v="3"/>
        <pc:sldMkLst>
          <pc:docMk/>
          <pc:sldMk cId="1738394093" sldId="299"/>
        </pc:sldMkLst>
      </pc:sldChg>
      <pc:sldChg chg="del">
        <pc:chgData name="GEORGIEV Ignat" userId="S::igeorgie@ed.ac.uk::1e2e7928-80a7-44f8-8851-c409b1d7f4cc" providerId="AD" clId="Web-{0C87FBC4-B550-4A4D-BF0F-BF7E23226DB5}" dt="2018-06-18T10:17:53.129" v="4"/>
        <pc:sldMkLst>
          <pc:docMk/>
          <pc:sldMk cId="115725189" sldId="300"/>
        </pc:sldMkLst>
      </pc:sldChg>
      <pc:sldChg chg="del">
        <pc:chgData name="GEORGIEV Ignat" userId="S::igeorgie@ed.ac.uk::1e2e7928-80a7-44f8-8851-c409b1d7f4cc" providerId="AD" clId="Web-{0C87FBC4-B550-4A4D-BF0F-BF7E23226DB5}" dt="2018-06-18T10:17:53.926" v="5"/>
        <pc:sldMkLst>
          <pc:docMk/>
          <pc:sldMk cId="1987350476" sldId="303"/>
        </pc:sldMkLst>
      </pc:sldChg>
      <pc:sldChg chg="del">
        <pc:chgData name="GEORGIEV Ignat" userId="S::igeorgie@ed.ac.uk::1e2e7928-80a7-44f8-8851-c409b1d7f4cc" providerId="AD" clId="Web-{0C87FBC4-B550-4A4D-BF0F-BF7E23226DB5}" dt="2018-06-18T10:17:54.722" v="6"/>
        <pc:sldMkLst>
          <pc:docMk/>
          <pc:sldMk cId="417257607" sldId="304"/>
        </pc:sldMkLst>
      </pc:sldChg>
      <pc:sldChg chg="del">
        <pc:chgData name="GEORGIEV Ignat" userId="S::igeorgie@ed.ac.uk::1e2e7928-80a7-44f8-8851-c409b1d7f4cc" providerId="AD" clId="Web-{0C87FBC4-B550-4A4D-BF0F-BF7E23226DB5}" dt="2018-06-18T10:18:07.862" v="11"/>
        <pc:sldMkLst>
          <pc:docMk/>
          <pc:sldMk cId="3006603956" sldId="305"/>
        </pc:sldMkLst>
      </pc:sldChg>
      <pc:sldChg chg="del">
        <pc:chgData name="GEORGIEV Ignat" userId="S::igeorgie@ed.ac.uk::1e2e7928-80a7-44f8-8851-c409b1d7f4cc" providerId="AD" clId="Web-{0C87FBC4-B550-4A4D-BF0F-BF7E23226DB5}" dt="2018-06-18T10:18:08.784" v="12"/>
        <pc:sldMkLst>
          <pc:docMk/>
          <pc:sldMk cId="3028667833" sldId="306"/>
        </pc:sldMkLst>
      </pc:sldChg>
      <pc:sldChg chg="modSp new">
        <pc:chgData name="GEORGIEV Ignat" userId="S::igeorgie@ed.ac.uk::1e2e7928-80a7-44f8-8851-c409b1d7f4cc" providerId="AD" clId="Web-{0C87FBC4-B550-4A4D-BF0F-BF7E23226DB5}" dt="2018-06-18T10:19:57.810" v="103" actId="20577"/>
        <pc:sldMkLst>
          <pc:docMk/>
          <pc:sldMk cId="2963695129" sldId="314"/>
        </pc:sldMkLst>
        <pc:spChg chg="mod">
          <ac:chgData name="GEORGIEV Ignat" userId="S::igeorgie@ed.ac.uk::1e2e7928-80a7-44f8-8851-c409b1d7f4cc" providerId="AD" clId="Web-{0C87FBC4-B550-4A4D-BF0F-BF7E23226DB5}" dt="2018-06-18T10:18:28.893" v="15" actId="20577"/>
          <ac:spMkLst>
            <pc:docMk/>
            <pc:sldMk cId="2963695129" sldId="314"/>
            <ac:spMk id="2" creationId="{9EC51AE1-A2CF-45B9-B64C-A87097117807}"/>
          </ac:spMkLst>
        </pc:spChg>
        <pc:spChg chg="mod">
          <ac:chgData name="GEORGIEV Ignat" userId="S::igeorgie@ed.ac.uk::1e2e7928-80a7-44f8-8851-c409b1d7f4cc" providerId="AD" clId="Web-{0C87FBC4-B550-4A4D-BF0F-BF7E23226DB5}" dt="2018-06-18T10:19:57.810" v="103" actId="20577"/>
          <ac:spMkLst>
            <pc:docMk/>
            <pc:sldMk cId="2963695129" sldId="314"/>
            <ac:spMk id="3" creationId="{09DDA78D-4BAF-42FA-9F9B-E2ED827D05DF}"/>
          </ac:spMkLst>
        </pc:spChg>
      </pc:sldChg>
      <pc:sldChg chg="del">
        <pc:chgData name="GEORGIEV Ignat" userId="S::igeorgie@ed.ac.uk::1e2e7928-80a7-44f8-8851-c409b1d7f4cc" providerId="AD" clId="Web-{0C87FBC4-B550-4A4D-BF0F-BF7E23226DB5}" dt="2018-06-18T10:17:50.332" v="2"/>
        <pc:sldMkLst>
          <pc:docMk/>
          <pc:sldMk cId="3671707070" sldId="314"/>
        </pc:sldMkLst>
      </pc:sldChg>
    </pc:docChg>
  </pc:docChgLst>
  <pc:docChgLst>
    <pc:chgData name="GEORGIEV Ignat" userId="S::igeorgie@ed.ac.uk::1e2e7928-80a7-44f8-8851-c409b1d7f4cc" providerId="AD" clId="Web-{3B31B04E-E1FF-4BF6-ABEC-8609CCBD9F42}"/>
    <pc:docChg chg="addSld modSld">
      <pc:chgData name="GEORGIEV Ignat" userId="S::igeorgie@ed.ac.uk::1e2e7928-80a7-44f8-8851-c409b1d7f4cc" providerId="AD" clId="Web-{3B31B04E-E1FF-4BF6-ABEC-8609CCBD9F42}" dt="2018-04-16T13:29:33.958" v="675"/>
      <pc:docMkLst>
        <pc:docMk/>
      </pc:docMkLst>
      <pc:sldChg chg="modNotes">
        <pc:chgData name="GEORGIEV Ignat" userId="S::igeorgie@ed.ac.uk::1e2e7928-80a7-44f8-8851-c409b1d7f4cc" providerId="AD" clId="Web-{3B31B04E-E1FF-4BF6-ABEC-8609CCBD9F42}" dt="2018-04-16T11:51:11.310" v="176"/>
        <pc:sldMkLst>
          <pc:docMk/>
          <pc:sldMk cId="379548770" sldId="257"/>
        </pc:sldMkLst>
      </pc:sldChg>
      <pc:sldChg chg="addAnim modAnim">
        <pc:chgData name="GEORGIEV Ignat" userId="S::igeorgie@ed.ac.uk::1e2e7928-80a7-44f8-8851-c409b1d7f4cc" providerId="AD" clId="Web-{3B31B04E-E1FF-4BF6-ABEC-8609CCBD9F42}" dt="2018-04-16T11:52:31.686" v="197"/>
        <pc:sldMkLst>
          <pc:docMk/>
          <pc:sldMk cId="2513535155" sldId="258"/>
        </pc:sldMkLst>
      </pc:sldChg>
      <pc:sldChg chg="addSp modSp modNotes">
        <pc:chgData name="GEORGIEV Ignat" userId="S::igeorgie@ed.ac.uk::1e2e7928-80a7-44f8-8851-c409b1d7f4cc" providerId="AD" clId="Web-{3B31B04E-E1FF-4BF6-ABEC-8609CCBD9F42}" dt="2018-04-16T12:03:26.683" v="294"/>
        <pc:sldMkLst>
          <pc:docMk/>
          <pc:sldMk cId="791143208" sldId="259"/>
        </pc:sldMkLst>
        <pc:spChg chg="add mod">
          <ac:chgData name="GEORGIEV Ignat" userId="S::igeorgie@ed.ac.uk::1e2e7928-80a7-44f8-8851-c409b1d7f4cc" providerId="AD" clId="Web-{3B31B04E-E1FF-4BF6-ABEC-8609CCBD9F42}" dt="2018-04-16T12:01:55.306" v="258"/>
          <ac:spMkLst>
            <pc:docMk/>
            <pc:sldMk cId="791143208" sldId="259"/>
            <ac:spMk id="3" creationId="{9B2413EA-10F0-4B14-BBE1-1487D0E5A59D}"/>
          </ac:spMkLst>
        </pc:spChg>
        <pc:picChg chg="mod">
          <ac:chgData name="GEORGIEV Ignat" userId="S::igeorgie@ed.ac.uk::1e2e7928-80a7-44f8-8851-c409b1d7f4cc" providerId="AD" clId="Web-{3B31B04E-E1FF-4BF6-ABEC-8609CCBD9F42}" dt="2018-04-16T11:53:39.781" v="198"/>
          <ac:picMkLst>
            <pc:docMk/>
            <pc:sldMk cId="791143208" sldId="259"/>
            <ac:picMk id="6" creationId="{5E8BBBF2-AB20-4CFD-89FF-9314EB7BEC79}"/>
          </ac:picMkLst>
        </pc:picChg>
      </pc:sldChg>
      <pc:sldChg chg="modNotes">
        <pc:chgData name="GEORGIEV Ignat" userId="S::igeorgie@ed.ac.uk::1e2e7928-80a7-44f8-8851-c409b1d7f4cc" providerId="AD" clId="Web-{3B31B04E-E1FF-4BF6-ABEC-8609CCBD9F42}" dt="2018-04-16T12:14:16.695" v="480"/>
        <pc:sldMkLst>
          <pc:docMk/>
          <pc:sldMk cId="167827442" sldId="261"/>
        </pc:sldMkLst>
      </pc:sldChg>
      <pc:sldChg chg="modSp modNotes">
        <pc:chgData name="GEORGIEV Ignat" userId="S::igeorgie@ed.ac.uk::1e2e7928-80a7-44f8-8851-c409b1d7f4cc" providerId="AD" clId="Web-{3B31B04E-E1FF-4BF6-ABEC-8609CCBD9F42}" dt="2018-04-16T12:16:20.604" v="508"/>
        <pc:sldMkLst>
          <pc:docMk/>
          <pc:sldMk cId="801646477" sldId="262"/>
        </pc:sldMkLst>
        <pc:spChg chg="mod">
          <ac:chgData name="GEORGIEV Ignat" userId="S::igeorgie@ed.ac.uk::1e2e7928-80a7-44f8-8851-c409b1d7f4cc" providerId="AD" clId="Web-{3B31B04E-E1FF-4BF6-ABEC-8609CCBD9F42}" dt="2018-04-16T12:16:11.854" v="500"/>
          <ac:spMkLst>
            <pc:docMk/>
            <pc:sldMk cId="801646477" sldId="262"/>
            <ac:spMk id="3" creationId="{4E9C4D06-BBD2-4AC7-877A-44366C1A1F19}"/>
          </ac:spMkLst>
        </pc:spChg>
      </pc:sldChg>
      <pc:sldChg chg="modNotes">
        <pc:chgData name="GEORGIEV Ignat" userId="S::igeorgie@ed.ac.uk::1e2e7928-80a7-44f8-8851-c409b1d7f4cc" providerId="AD" clId="Web-{3B31B04E-E1FF-4BF6-ABEC-8609CCBD9F42}" dt="2018-04-16T12:16:53.636" v="516"/>
        <pc:sldMkLst>
          <pc:docMk/>
          <pc:sldMk cId="259422589" sldId="264"/>
        </pc:sldMkLst>
      </pc:sldChg>
      <pc:sldChg chg="modNotes">
        <pc:chgData name="GEORGIEV Ignat" userId="S::igeorgie@ed.ac.uk::1e2e7928-80a7-44f8-8851-c409b1d7f4cc" providerId="AD" clId="Web-{3B31B04E-E1FF-4BF6-ABEC-8609CCBD9F42}" dt="2018-04-16T12:19:19.596" v="528"/>
        <pc:sldMkLst>
          <pc:docMk/>
          <pc:sldMk cId="2052337766" sldId="269"/>
        </pc:sldMkLst>
      </pc:sldChg>
      <pc:sldChg chg="modNotes">
        <pc:chgData name="GEORGIEV Ignat" userId="S::igeorgie@ed.ac.uk::1e2e7928-80a7-44f8-8851-c409b1d7f4cc" providerId="AD" clId="Web-{3B31B04E-E1FF-4BF6-ABEC-8609CCBD9F42}" dt="2018-04-16T12:20:58.422" v="535"/>
        <pc:sldMkLst>
          <pc:docMk/>
          <pc:sldMk cId="3677686618" sldId="270"/>
        </pc:sldMkLst>
      </pc:sldChg>
      <pc:sldChg chg="modSp modNotes">
        <pc:chgData name="GEORGIEV Ignat" userId="S::igeorgie@ed.ac.uk::1e2e7928-80a7-44f8-8851-c409b1d7f4cc" providerId="AD" clId="Web-{3B31B04E-E1FF-4BF6-ABEC-8609CCBD9F42}" dt="2018-04-16T13:29:33.958" v="674"/>
        <pc:sldMkLst>
          <pc:docMk/>
          <pc:sldMk cId="573286681" sldId="271"/>
        </pc:sldMkLst>
        <pc:spChg chg="mod">
          <ac:chgData name="GEORGIEV Ignat" userId="S::igeorgie@ed.ac.uk::1e2e7928-80a7-44f8-8851-c409b1d7f4cc" providerId="AD" clId="Web-{3B31B04E-E1FF-4BF6-ABEC-8609CCBD9F42}" dt="2018-04-16T13:29:33.958" v="674"/>
          <ac:spMkLst>
            <pc:docMk/>
            <pc:sldMk cId="573286681" sldId="271"/>
            <ac:spMk id="3" creationId="{1A823B8B-DDD6-48CC-BE97-AF162ADEE383}"/>
          </ac:spMkLst>
        </pc:spChg>
      </pc:sldChg>
      <pc:sldChg chg="addSp delSp modSp">
        <pc:chgData name="GEORGIEV Ignat" userId="S::igeorgie@ed.ac.uk::1e2e7928-80a7-44f8-8851-c409b1d7f4cc" providerId="AD" clId="Web-{3B31B04E-E1FF-4BF6-ABEC-8609CCBD9F42}" dt="2018-04-16T11:41:39.705" v="6"/>
        <pc:sldMkLst>
          <pc:docMk/>
          <pc:sldMk cId="4092825411" sldId="278"/>
        </pc:sldMkLst>
        <pc:spChg chg="add del mod">
          <ac:chgData name="GEORGIEV Ignat" userId="S::igeorgie@ed.ac.uk::1e2e7928-80a7-44f8-8851-c409b1d7f4cc" providerId="AD" clId="Web-{3B31B04E-E1FF-4BF6-ABEC-8609CCBD9F42}" dt="2018-04-16T11:41:33.783" v="2"/>
          <ac:spMkLst>
            <pc:docMk/>
            <pc:sldMk cId="4092825411" sldId="278"/>
            <ac:spMk id="5" creationId="{85CD2168-BEB3-44C4-B0FE-31747BBE5CD2}"/>
          </ac:spMkLst>
        </pc:spChg>
        <pc:picChg chg="del">
          <ac:chgData name="GEORGIEV Ignat" userId="S::igeorgie@ed.ac.uk::1e2e7928-80a7-44f8-8851-c409b1d7f4cc" providerId="AD" clId="Web-{3B31B04E-E1FF-4BF6-ABEC-8609CCBD9F42}" dt="2018-04-16T11:39:27.312" v="1"/>
          <ac:picMkLst>
            <pc:docMk/>
            <pc:sldMk cId="4092825411" sldId="278"/>
            <ac:picMk id="4" creationId="{307786C6-ED91-47E6-BFD7-0F67CDF19A1D}"/>
          </ac:picMkLst>
        </pc:picChg>
        <pc:picChg chg="add mod ord">
          <ac:chgData name="GEORGIEV Ignat" userId="S::igeorgie@ed.ac.uk::1e2e7928-80a7-44f8-8851-c409b1d7f4cc" providerId="AD" clId="Web-{3B31B04E-E1FF-4BF6-ABEC-8609CCBD9F42}" dt="2018-04-16T11:41:39.705" v="6"/>
          <ac:picMkLst>
            <pc:docMk/>
            <pc:sldMk cId="4092825411" sldId="278"/>
            <ac:picMk id="6" creationId="{EA3008BC-C3AC-4208-ADDF-67FF24E5976E}"/>
          </ac:picMkLst>
        </pc:picChg>
      </pc:sldChg>
      <pc:sldChg chg="modNotes">
        <pc:chgData name="GEORGIEV Ignat" userId="S::igeorgie@ed.ac.uk::1e2e7928-80a7-44f8-8851-c409b1d7f4cc" providerId="AD" clId="Web-{3B31B04E-E1FF-4BF6-ABEC-8609CCBD9F42}" dt="2018-04-16T11:51:56.951" v="195"/>
        <pc:sldMkLst>
          <pc:docMk/>
          <pc:sldMk cId="2622543415" sldId="283"/>
        </pc:sldMkLst>
      </pc:sldChg>
      <pc:sldChg chg="modSp">
        <pc:chgData name="GEORGIEV Ignat" userId="S::igeorgie@ed.ac.uk::1e2e7928-80a7-44f8-8851-c409b1d7f4cc" providerId="AD" clId="Web-{3B31B04E-E1FF-4BF6-ABEC-8609CCBD9F42}" dt="2018-04-16T11:43:42.129" v="42"/>
        <pc:sldMkLst>
          <pc:docMk/>
          <pc:sldMk cId="3594301453" sldId="284"/>
        </pc:sldMkLst>
        <pc:spChg chg="mod">
          <ac:chgData name="GEORGIEV Ignat" userId="S::igeorgie@ed.ac.uk::1e2e7928-80a7-44f8-8851-c409b1d7f4cc" providerId="AD" clId="Web-{3B31B04E-E1FF-4BF6-ABEC-8609CCBD9F42}" dt="2018-04-16T11:43:42.129" v="42"/>
          <ac:spMkLst>
            <pc:docMk/>
            <pc:sldMk cId="3594301453" sldId="284"/>
            <ac:spMk id="3" creationId="{B9F1A047-BF81-415C-B7B0-52C15E826CBD}"/>
          </ac:spMkLst>
        </pc:spChg>
      </pc:sldChg>
      <pc:sldChg chg="modSp">
        <pc:chgData name="GEORGIEV Ignat" userId="S::igeorgie@ed.ac.uk::1e2e7928-80a7-44f8-8851-c409b1d7f4cc" providerId="AD" clId="Web-{3B31B04E-E1FF-4BF6-ABEC-8609CCBD9F42}" dt="2018-04-16T12:14:37.587" v="484"/>
        <pc:sldMkLst>
          <pc:docMk/>
          <pc:sldMk cId="1653203653" sldId="285"/>
        </pc:sldMkLst>
        <pc:spChg chg="mod">
          <ac:chgData name="GEORGIEV Ignat" userId="S::igeorgie@ed.ac.uk::1e2e7928-80a7-44f8-8851-c409b1d7f4cc" providerId="AD" clId="Web-{3B31B04E-E1FF-4BF6-ABEC-8609CCBD9F42}" dt="2018-04-16T12:14:37.587" v="484"/>
          <ac:spMkLst>
            <pc:docMk/>
            <pc:sldMk cId="1653203653" sldId="285"/>
            <ac:spMk id="3" creationId="{C97B905A-9BF8-49DE-83E4-BD5815169D5C}"/>
          </ac:spMkLst>
        </pc:spChg>
      </pc:sldChg>
      <pc:sldChg chg="modNotes">
        <pc:chgData name="GEORGIEV Ignat" userId="S::igeorgie@ed.ac.uk::1e2e7928-80a7-44f8-8851-c409b1d7f4cc" providerId="AD" clId="Web-{3B31B04E-E1FF-4BF6-ABEC-8609CCBD9F42}" dt="2018-04-16T11:47:54.649" v="108"/>
        <pc:sldMkLst>
          <pc:docMk/>
          <pc:sldMk cId="3192286542" sldId="292"/>
        </pc:sldMkLst>
      </pc:sldChg>
      <pc:sldChg chg="modNotes">
        <pc:chgData name="GEORGIEV Ignat" userId="S::igeorgie@ed.ac.uk::1e2e7928-80a7-44f8-8851-c409b1d7f4cc" providerId="AD" clId="Web-{3B31B04E-E1FF-4BF6-ABEC-8609CCBD9F42}" dt="2018-04-16T12:17:08.058" v="521"/>
        <pc:sldMkLst>
          <pc:docMk/>
          <pc:sldMk cId="4231691669" sldId="293"/>
        </pc:sldMkLst>
      </pc:sldChg>
      <pc:sldChg chg="modSp">
        <pc:chgData name="GEORGIEV Ignat" userId="S::igeorgie@ed.ac.uk::1e2e7928-80a7-44f8-8851-c409b1d7f4cc" providerId="AD" clId="Web-{3B31B04E-E1FF-4BF6-ABEC-8609CCBD9F42}" dt="2018-04-16T11:37:17.559" v="0"/>
        <pc:sldMkLst>
          <pc:docMk/>
          <pc:sldMk cId="1987350476" sldId="303"/>
        </pc:sldMkLst>
        <pc:picChg chg="mod">
          <ac:chgData name="GEORGIEV Ignat" userId="S::igeorgie@ed.ac.uk::1e2e7928-80a7-44f8-8851-c409b1d7f4cc" providerId="AD" clId="Web-{3B31B04E-E1FF-4BF6-ABEC-8609CCBD9F42}" dt="2018-04-16T11:37:17.559" v="0"/>
          <ac:picMkLst>
            <pc:docMk/>
            <pc:sldMk cId="1987350476" sldId="303"/>
            <ac:picMk id="4" creationId="{57F73552-98B7-4DA6-A866-52F5FB113F42}"/>
          </ac:picMkLst>
        </pc:picChg>
      </pc:sldChg>
      <pc:sldChg chg="addSp modSp new">
        <pc:chgData name="GEORGIEV Ignat" userId="S::igeorgie@ed.ac.uk::1e2e7928-80a7-44f8-8851-c409b1d7f4cc" providerId="AD" clId="Web-{3B31B04E-E1FF-4BF6-ABEC-8609CCBD9F42}" dt="2018-04-16T12:04:40.747" v="328"/>
        <pc:sldMkLst>
          <pc:docMk/>
          <pc:sldMk cId="3389267283" sldId="307"/>
        </pc:sldMkLst>
        <pc:spChg chg="mod">
          <ac:chgData name="GEORGIEV Ignat" userId="S::igeorgie@ed.ac.uk::1e2e7928-80a7-44f8-8851-c409b1d7f4cc" providerId="AD" clId="Web-{3B31B04E-E1FF-4BF6-ABEC-8609CCBD9F42}" dt="2018-04-16T12:03:51.387" v="302"/>
          <ac:spMkLst>
            <pc:docMk/>
            <pc:sldMk cId="3389267283" sldId="307"/>
            <ac:spMk id="2" creationId="{46306315-9F5A-4805-938C-3E37AE2D9AE3}"/>
          </ac:spMkLst>
        </pc:spChg>
        <pc:spChg chg="mod">
          <ac:chgData name="GEORGIEV Ignat" userId="S::igeorgie@ed.ac.uk::1e2e7928-80a7-44f8-8851-c409b1d7f4cc" providerId="AD" clId="Web-{3B31B04E-E1FF-4BF6-ABEC-8609CCBD9F42}" dt="2018-04-16T12:04:40.747" v="328"/>
          <ac:spMkLst>
            <pc:docMk/>
            <pc:sldMk cId="3389267283" sldId="307"/>
            <ac:spMk id="3" creationId="{07DE66E9-D7F1-480B-A90F-A78C8840339E}"/>
          </ac:spMkLst>
        </pc:spChg>
        <pc:picChg chg="add mod">
          <ac:chgData name="GEORGIEV Ignat" userId="S::igeorgie@ed.ac.uk::1e2e7928-80a7-44f8-8851-c409b1d7f4cc" providerId="AD" clId="Web-{3B31B04E-E1FF-4BF6-ABEC-8609CCBD9F42}" dt="2018-04-16T12:03:56.559" v="306"/>
          <ac:picMkLst>
            <pc:docMk/>
            <pc:sldMk cId="3389267283" sldId="307"/>
            <ac:picMk id="5" creationId="{22FE08BC-7D98-47D9-9443-7FDF1B1B5B90}"/>
          </ac:picMkLst>
        </pc:picChg>
      </pc:sldChg>
      <pc:sldChg chg="addSp delSp modSp new addAnim modAnim">
        <pc:chgData name="GEORGIEV Ignat" userId="S::igeorgie@ed.ac.uk::1e2e7928-80a7-44f8-8851-c409b1d7f4cc" providerId="AD" clId="Web-{3B31B04E-E1FF-4BF6-ABEC-8609CCBD9F42}" dt="2018-04-16T12:11:40.646" v="362"/>
        <pc:sldMkLst>
          <pc:docMk/>
          <pc:sldMk cId="2775015995" sldId="308"/>
        </pc:sldMkLst>
        <pc:spChg chg="mod">
          <ac:chgData name="GEORGIEV Ignat" userId="S::igeorgie@ed.ac.uk::1e2e7928-80a7-44f8-8851-c409b1d7f4cc" providerId="AD" clId="Web-{3B31B04E-E1FF-4BF6-ABEC-8609CCBD9F42}" dt="2018-04-16T12:04:51.982" v="334"/>
          <ac:spMkLst>
            <pc:docMk/>
            <pc:sldMk cId="2775015995" sldId="308"/>
            <ac:spMk id="2" creationId="{208723C7-73FB-4DC6-9DC0-6915BF0D6E64}"/>
          </ac:spMkLst>
        </pc:spChg>
        <pc:spChg chg="add del mod">
          <ac:chgData name="GEORGIEV Ignat" userId="S::igeorgie@ed.ac.uk::1e2e7928-80a7-44f8-8851-c409b1d7f4cc" providerId="AD" clId="Web-{3B31B04E-E1FF-4BF6-ABEC-8609CCBD9F42}" dt="2018-04-16T12:10:47.676" v="351"/>
          <ac:spMkLst>
            <pc:docMk/>
            <pc:sldMk cId="2775015995" sldId="308"/>
            <ac:spMk id="3" creationId="{D0B07350-1004-45FF-A67D-476F7AB57AAD}"/>
          </ac:spMkLst>
        </pc:spChg>
        <pc:picChg chg="add del mod ord">
          <ac:chgData name="GEORGIEV Ignat" userId="S::igeorgie@ed.ac.uk::1e2e7928-80a7-44f8-8851-c409b1d7f4cc" providerId="AD" clId="Web-{3B31B04E-E1FF-4BF6-ABEC-8609CCBD9F42}" dt="2018-04-16T12:10:37.879" v="342"/>
          <ac:picMkLst>
            <pc:docMk/>
            <pc:sldMk cId="2775015995" sldId="308"/>
            <ac:picMk id="4" creationId="{7CE62A08-7650-4ACB-959B-8AE3F5018108}"/>
          </ac:picMkLst>
        </pc:picChg>
        <pc:picChg chg="add mod">
          <ac:chgData name="GEORGIEV Ignat" userId="S::igeorgie@ed.ac.uk::1e2e7928-80a7-44f8-8851-c409b1d7f4cc" providerId="AD" clId="Web-{3B31B04E-E1FF-4BF6-ABEC-8609CCBD9F42}" dt="2018-04-16T12:11:00.332" v="355"/>
          <ac:picMkLst>
            <pc:docMk/>
            <pc:sldMk cId="2775015995" sldId="308"/>
            <ac:picMk id="6" creationId="{C10DB82E-6C32-4DDF-86E9-36E9EA2D92F3}"/>
          </ac:picMkLst>
        </pc:picChg>
        <pc:picChg chg="add mod">
          <ac:chgData name="GEORGIEV Ignat" userId="S::igeorgie@ed.ac.uk::1e2e7928-80a7-44f8-8851-c409b1d7f4cc" providerId="AD" clId="Web-{3B31B04E-E1FF-4BF6-ABEC-8609CCBD9F42}" dt="2018-04-16T12:11:26.255" v="360"/>
          <ac:picMkLst>
            <pc:docMk/>
            <pc:sldMk cId="2775015995" sldId="308"/>
            <ac:picMk id="8" creationId="{C779D0F1-4BCC-4C6B-8180-0C4EFF4BBACC}"/>
          </ac:picMkLst>
        </pc:picChg>
      </pc:sldChg>
      <pc:sldChg chg="addSp modSp new">
        <pc:chgData name="GEORGIEV Ignat" userId="S::igeorgie@ed.ac.uk::1e2e7928-80a7-44f8-8851-c409b1d7f4cc" providerId="AD" clId="Web-{3B31B04E-E1FF-4BF6-ABEC-8609CCBD9F42}" dt="2018-04-16T12:13:32.226" v="479"/>
        <pc:sldMkLst>
          <pc:docMk/>
          <pc:sldMk cId="3255558859" sldId="309"/>
        </pc:sldMkLst>
        <pc:spChg chg="mod">
          <ac:chgData name="GEORGIEV Ignat" userId="S::igeorgie@ed.ac.uk::1e2e7928-80a7-44f8-8851-c409b1d7f4cc" providerId="AD" clId="Web-{3B31B04E-E1FF-4BF6-ABEC-8609CCBD9F42}" dt="2018-04-16T12:12:04.224" v="390"/>
          <ac:spMkLst>
            <pc:docMk/>
            <pc:sldMk cId="3255558859" sldId="309"/>
            <ac:spMk id="2" creationId="{C55D0AFA-CC90-405D-882C-8DDF06820271}"/>
          </ac:spMkLst>
        </pc:spChg>
        <pc:spChg chg="mod">
          <ac:chgData name="GEORGIEV Ignat" userId="S::igeorgie@ed.ac.uk::1e2e7928-80a7-44f8-8851-c409b1d7f4cc" providerId="AD" clId="Web-{3B31B04E-E1FF-4BF6-ABEC-8609CCBD9F42}" dt="2018-04-16T12:13:22.335" v="473"/>
          <ac:spMkLst>
            <pc:docMk/>
            <pc:sldMk cId="3255558859" sldId="309"/>
            <ac:spMk id="3" creationId="{D799ACEC-F270-4261-93A8-C558A1267FE9}"/>
          </ac:spMkLst>
        </pc:spChg>
        <pc:picChg chg="add mod">
          <ac:chgData name="GEORGIEV Ignat" userId="S::igeorgie@ed.ac.uk::1e2e7928-80a7-44f8-8851-c409b1d7f4cc" providerId="AD" clId="Web-{3B31B04E-E1FF-4BF6-ABEC-8609CCBD9F42}" dt="2018-04-16T12:13:32.226" v="479"/>
          <ac:picMkLst>
            <pc:docMk/>
            <pc:sldMk cId="3255558859" sldId="309"/>
            <ac:picMk id="4" creationId="{1F04863A-D972-4370-A7CD-C5A8433777ED}"/>
          </ac:picMkLst>
        </pc:picChg>
      </pc:sldChg>
      <pc:sldChg chg="modSp new">
        <pc:chgData name="GEORGIEV Ignat" userId="S::igeorgie@ed.ac.uk::1e2e7928-80a7-44f8-8851-c409b1d7f4cc" providerId="AD" clId="Web-{3B31B04E-E1FF-4BF6-ABEC-8609CCBD9F42}" dt="2018-04-16T12:14:48.821" v="494"/>
        <pc:sldMkLst>
          <pc:docMk/>
          <pc:sldMk cId="2938006324" sldId="310"/>
        </pc:sldMkLst>
        <pc:spChg chg="mod">
          <ac:chgData name="GEORGIEV Ignat" userId="S::igeorgie@ed.ac.uk::1e2e7928-80a7-44f8-8851-c409b1d7f4cc" providerId="AD" clId="Web-{3B31B04E-E1FF-4BF6-ABEC-8609CCBD9F42}" dt="2018-04-16T12:14:45.384" v="489"/>
          <ac:spMkLst>
            <pc:docMk/>
            <pc:sldMk cId="2938006324" sldId="310"/>
            <ac:spMk id="2" creationId="{DBF9CBA8-5CC0-461F-BC21-2D599BEBC5E2}"/>
          </ac:spMkLst>
        </pc:spChg>
        <pc:spChg chg="mod">
          <ac:chgData name="GEORGIEV Ignat" userId="S::igeorgie@ed.ac.uk::1e2e7928-80a7-44f8-8851-c409b1d7f4cc" providerId="AD" clId="Web-{3B31B04E-E1FF-4BF6-ABEC-8609CCBD9F42}" dt="2018-04-16T12:14:48.821" v="494"/>
          <ac:spMkLst>
            <pc:docMk/>
            <pc:sldMk cId="2938006324" sldId="310"/>
            <ac:spMk id="3" creationId="{AAF6AE61-A65B-4D4B-AB98-455709A73FD3}"/>
          </ac:spMkLst>
        </pc:spChg>
      </pc:sldChg>
      <pc:sldChg chg="modSp new">
        <pc:chgData name="GEORGIEV Ignat" userId="S::igeorgie@ed.ac.uk::1e2e7928-80a7-44f8-8851-c409b1d7f4cc" providerId="AD" clId="Web-{3B31B04E-E1FF-4BF6-ABEC-8609CCBD9F42}" dt="2018-04-16T12:22:55.330" v="546"/>
        <pc:sldMkLst>
          <pc:docMk/>
          <pc:sldMk cId="691518680" sldId="311"/>
        </pc:sldMkLst>
        <pc:spChg chg="mod">
          <ac:chgData name="GEORGIEV Ignat" userId="S::igeorgie@ed.ac.uk::1e2e7928-80a7-44f8-8851-c409b1d7f4cc" providerId="AD" clId="Web-{3B31B04E-E1FF-4BF6-ABEC-8609CCBD9F42}" dt="2018-04-16T12:22:55.330" v="546"/>
          <ac:spMkLst>
            <pc:docMk/>
            <pc:sldMk cId="691518680" sldId="311"/>
            <ac:spMk id="2" creationId="{B4E33EE4-5A14-498E-BCDA-416BB6749FCB}"/>
          </ac:spMkLst>
        </pc:spChg>
      </pc:sldChg>
      <pc:sldChg chg="addSp modSp new addAnim modAnim">
        <pc:chgData name="GEORGIEV Ignat" userId="S::igeorgie@ed.ac.uk::1e2e7928-80a7-44f8-8851-c409b1d7f4cc" providerId="AD" clId="Web-{3B31B04E-E1FF-4BF6-ABEC-8609CCBD9F42}" dt="2018-04-16T12:26:19.350" v="591"/>
        <pc:sldMkLst>
          <pc:docMk/>
          <pc:sldMk cId="328224066" sldId="312"/>
        </pc:sldMkLst>
        <pc:spChg chg="mod">
          <ac:chgData name="GEORGIEV Ignat" userId="S::igeorgie@ed.ac.uk::1e2e7928-80a7-44f8-8851-c409b1d7f4cc" providerId="AD" clId="Web-{3B31B04E-E1FF-4BF6-ABEC-8609CCBD9F42}" dt="2018-04-16T12:24:15.019" v="555"/>
          <ac:spMkLst>
            <pc:docMk/>
            <pc:sldMk cId="328224066" sldId="312"/>
            <ac:spMk id="2" creationId="{FC74DE3C-7224-401C-A922-69F544196FD0}"/>
          </ac:spMkLst>
        </pc:spChg>
        <pc:spChg chg="mod">
          <ac:chgData name="GEORGIEV Ignat" userId="S::igeorgie@ed.ac.uk::1e2e7928-80a7-44f8-8851-c409b1d7f4cc" providerId="AD" clId="Web-{3B31B04E-E1FF-4BF6-ABEC-8609CCBD9F42}" dt="2018-04-16T12:25:17.583" v="574"/>
          <ac:spMkLst>
            <pc:docMk/>
            <pc:sldMk cId="328224066" sldId="312"/>
            <ac:spMk id="3" creationId="{F4CD05E9-E95D-41CC-BCB0-929844ED33EB}"/>
          </ac:spMkLst>
        </pc:spChg>
        <pc:spChg chg="add mod">
          <ac:chgData name="GEORGIEV Ignat" userId="S::igeorgie@ed.ac.uk::1e2e7928-80a7-44f8-8851-c409b1d7f4cc" providerId="AD" clId="Web-{3B31B04E-E1FF-4BF6-ABEC-8609CCBD9F42}" dt="2018-04-16T12:26:13.459" v="589"/>
          <ac:spMkLst>
            <pc:docMk/>
            <pc:sldMk cId="328224066" sldId="312"/>
            <ac:spMk id="6" creationId="{4EF8F8EA-B6DA-44FD-AC5C-31D54A92ECB4}"/>
          </ac:spMkLst>
        </pc:spChg>
        <pc:picChg chg="add mod">
          <ac:chgData name="GEORGIEV Ignat" userId="S::igeorgie@ed.ac.uk::1e2e7928-80a7-44f8-8851-c409b1d7f4cc" providerId="AD" clId="Web-{3B31B04E-E1FF-4BF6-ABEC-8609CCBD9F42}" dt="2018-04-16T12:25:29.912" v="580"/>
          <ac:picMkLst>
            <pc:docMk/>
            <pc:sldMk cId="328224066" sldId="312"/>
            <ac:picMk id="4" creationId="{3B924772-7ED7-4B1E-ABD0-CE21D1AD34CC}"/>
          </ac:picMkLst>
        </pc:picChg>
      </pc:sldChg>
    </pc:docChg>
  </pc:docChgLst>
  <pc:docChgLst>
    <pc:chgData name="GEORGIEV Ignat" userId="S::igeorgie@ed.ac.uk::1e2e7928-80a7-44f8-8851-c409b1d7f4cc" providerId="AD" clId="Web-{1AEB6239-5366-4554-B44A-34DFA751DB10}"/>
    <pc:docChg chg="addSld delSld modSld">
      <pc:chgData name="GEORGIEV Ignat" userId="S::igeorgie@ed.ac.uk::1e2e7928-80a7-44f8-8851-c409b1d7f4cc" providerId="AD" clId="Web-{1AEB6239-5366-4554-B44A-34DFA751DB10}" dt="2018-04-17T15:56:12.194" v="827"/>
      <pc:docMkLst>
        <pc:docMk/>
      </pc:docMkLst>
      <pc:sldChg chg="addSp modSp addAnim modAnim">
        <pc:chgData name="GEORGIEV Ignat" userId="S::igeorgie@ed.ac.uk::1e2e7928-80a7-44f8-8851-c409b1d7f4cc" providerId="AD" clId="Web-{1AEB6239-5366-4554-B44A-34DFA751DB10}" dt="2018-04-17T15:18:32.135" v="235"/>
        <pc:sldMkLst>
          <pc:docMk/>
          <pc:sldMk cId="4092825411" sldId="278"/>
        </pc:sldMkLst>
        <pc:spChg chg="add mod">
          <ac:chgData name="GEORGIEV Ignat" userId="S::igeorgie@ed.ac.uk::1e2e7928-80a7-44f8-8851-c409b1d7f4cc" providerId="AD" clId="Web-{1AEB6239-5366-4554-B44A-34DFA751DB10}" dt="2018-04-17T15:14:58.949" v="6"/>
          <ac:spMkLst>
            <pc:docMk/>
            <pc:sldMk cId="4092825411" sldId="278"/>
            <ac:spMk id="3" creationId="{135F3C1F-D87A-4A78-A847-16E3D4BABE4A}"/>
          </ac:spMkLst>
        </pc:spChg>
        <pc:spChg chg="add mod">
          <ac:chgData name="GEORGIEV Ignat" userId="S::igeorgie@ed.ac.uk::1e2e7928-80a7-44f8-8851-c409b1d7f4cc" providerId="AD" clId="Web-{1AEB6239-5366-4554-B44A-34DFA751DB10}" dt="2018-04-17T15:16:52.902" v="45"/>
          <ac:spMkLst>
            <pc:docMk/>
            <pc:sldMk cId="4092825411" sldId="278"/>
            <ac:spMk id="5" creationId="{281EEB64-BF6B-49E6-A6C0-6EBACB373991}"/>
          </ac:spMkLst>
        </pc:spChg>
        <pc:spChg chg="add mod">
          <ac:chgData name="GEORGIEV Ignat" userId="S::igeorgie@ed.ac.uk::1e2e7928-80a7-44f8-8851-c409b1d7f4cc" providerId="AD" clId="Web-{1AEB6239-5366-4554-B44A-34DFA751DB10}" dt="2018-04-17T15:16:31.574" v="38"/>
          <ac:spMkLst>
            <pc:docMk/>
            <pc:sldMk cId="4092825411" sldId="278"/>
            <ac:spMk id="7" creationId="{85A82181-0054-4207-845F-3EA288753DE6}"/>
          </ac:spMkLst>
        </pc:spChg>
        <pc:spChg chg="add mod">
          <ac:chgData name="GEORGIEV Ignat" userId="S::igeorgie@ed.ac.uk::1e2e7928-80a7-44f8-8851-c409b1d7f4cc" providerId="AD" clId="Web-{1AEB6239-5366-4554-B44A-34DFA751DB10}" dt="2018-04-17T15:17:23.167" v="123"/>
          <ac:spMkLst>
            <pc:docMk/>
            <pc:sldMk cId="4092825411" sldId="278"/>
            <ac:spMk id="11" creationId="{0BF777AC-DFD9-411C-A481-E4C813C31941}"/>
          </ac:spMkLst>
        </pc:spChg>
        <pc:spChg chg="add mod">
          <ac:chgData name="GEORGIEV Ignat" userId="S::igeorgie@ed.ac.uk::1e2e7928-80a7-44f8-8851-c409b1d7f4cc" providerId="AD" clId="Web-{1AEB6239-5366-4554-B44A-34DFA751DB10}" dt="2018-04-17T15:18:32.135" v="235"/>
          <ac:spMkLst>
            <pc:docMk/>
            <pc:sldMk cId="4092825411" sldId="278"/>
            <ac:spMk id="15" creationId="{FC854B50-C52F-4E3A-9894-E0E97B2E27D4}"/>
          </ac:spMkLst>
        </pc:spChg>
        <pc:picChg chg="mod">
          <ac:chgData name="GEORGIEV Ignat" userId="S::igeorgie@ed.ac.uk::1e2e7928-80a7-44f8-8851-c409b1d7f4cc" providerId="AD" clId="Web-{1AEB6239-5366-4554-B44A-34DFA751DB10}" dt="2018-04-17T15:14:22.121" v="0"/>
          <ac:picMkLst>
            <pc:docMk/>
            <pc:sldMk cId="4092825411" sldId="278"/>
            <ac:picMk id="6" creationId="{EA3008BC-C3AC-4208-ADDF-67FF24E5976E}"/>
          </ac:picMkLst>
        </pc:picChg>
        <pc:cxnChg chg="add mod">
          <ac:chgData name="GEORGIEV Ignat" userId="S::igeorgie@ed.ac.uk::1e2e7928-80a7-44f8-8851-c409b1d7f4cc" providerId="AD" clId="Web-{1AEB6239-5366-4554-B44A-34DFA751DB10}" dt="2018-04-17T15:15:21.355" v="11"/>
          <ac:cxnSpMkLst>
            <pc:docMk/>
            <pc:sldMk cId="4092825411" sldId="278"/>
            <ac:cxnSpMk id="4" creationId="{FF7D173E-E176-4D59-A96B-A38F70F3163D}"/>
          </ac:cxnSpMkLst>
        </pc:cxnChg>
        <pc:cxnChg chg="add mod">
          <ac:chgData name="GEORGIEV Ignat" userId="S::igeorgie@ed.ac.uk::1e2e7928-80a7-44f8-8851-c409b1d7f4cc" providerId="AD" clId="Web-{1AEB6239-5366-4554-B44A-34DFA751DB10}" dt="2018-04-17T15:16:48.542" v="43"/>
          <ac:cxnSpMkLst>
            <pc:docMk/>
            <pc:sldMk cId="4092825411" sldId="278"/>
            <ac:cxnSpMk id="9" creationId="{EF59FB84-FC04-4F08-826C-FD5F7F48186B}"/>
          </ac:cxnSpMkLst>
        </pc:cxnChg>
        <pc:cxnChg chg="add mod">
          <ac:chgData name="GEORGIEV Ignat" userId="S::igeorgie@ed.ac.uk::1e2e7928-80a7-44f8-8851-c409b1d7f4cc" providerId="AD" clId="Web-{1AEB6239-5366-4554-B44A-34DFA751DB10}" dt="2018-04-17T15:17:50.276" v="127"/>
          <ac:cxnSpMkLst>
            <pc:docMk/>
            <pc:sldMk cId="4092825411" sldId="278"/>
            <ac:cxnSpMk id="13" creationId="{D2B79407-9327-4414-94A9-8C05898D72A3}"/>
          </ac:cxnSpMkLst>
        </pc:cxnChg>
      </pc:sldChg>
      <pc:sldChg chg="addSp delSp modSp">
        <pc:chgData name="GEORGIEV Ignat" userId="S::igeorgie@ed.ac.uk::1e2e7928-80a7-44f8-8851-c409b1d7f4cc" providerId="AD" clId="Web-{1AEB6239-5366-4554-B44A-34DFA751DB10}" dt="2018-04-17T15:50:39.221" v="768"/>
        <pc:sldMkLst>
          <pc:docMk/>
          <pc:sldMk cId="2334090592" sldId="280"/>
        </pc:sldMkLst>
        <pc:spChg chg="add mod">
          <ac:chgData name="GEORGIEV Ignat" userId="S::igeorgie@ed.ac.uk::1e2e7928-80a7-44f8-8851-c409b1d7f4cc" providerId="AD" clId="Web-{1AEB6239-5366-4554-B44A-34DFA751DB10}" dt="2018-04-17T15:50:39.221" v="768"/>
          <ac:spMkLst>
            <pc:docMk/>
            <pc:sldMk cId="2334090592" sldId="280"/>
            <ac:spMk id="6" creationId="{5456D13E-E863-49A2-B6E4-1D8D566B78AE}"/>
          </ac:spMkLst>
        </pc:spChg>
        <pc:picChg chg="add del mod">
          <ac:chgData name="GEORGIEV Ignat" userId="S::igeorgie@ed.ac.uk::1e2e7928-80a7-44f8-8851-c409b1d7f4cc" providerId="AD" clId="Web-{1AEB6239-5366-4554-B44A-34DFA751DB10}" dt="2018-04-17T15:50:05.705" v="746"/>
          <ac:picMkLst>
            <pc:docMk/>
            <pc:sldMk cId="2334090592" sldId="280"/>
            <ac:picMk id="4" creationId="{501A85BD-6A28-47CA-827B-D262AE463013}"/>
          </ac:picMkLst>
        </pc:picChg>
      </pc:sldChg>
      <pc:sldChg chg="modSp">
        <pc:chgData name="GEORGIEV Ignat" userId="S::igeorgie@ed.ac.uk::1e2e7928-80a7-44f8-8851-c409b1d7f4cc" providerId="AD" clId="Web-{1AEB6239-5366-4554-B44A-34DFA751DB10}" dt="2018-04-17T15:20:52.509" v="245"/>
        <pc:sldMkLst>
          <pc:docMk/>
          <pc:sldMk cId="1712580177" sldId="281"/>
        </pc:sldMkLst>
        <pc:picChg chg="mod">
          <ac:chgData name="GEORGIEV Ignat" userId="S::igeorgie@ed.ac.uk::1e2e7928-80a7-44f8-8851-c409b1d7f4cc" providerId="AD" clId="Web-{1AEB6239-5366-4554-B44A-34DFA751DB10}" dt="2018-04-17T15:20:52.509" v="245"/>
          <ac:picMkLst>
            <pc:docMk/>
            <pc:sldMk cId="1712580177" sldId="281"/>
            <ac:picMk id="4" creationId="{71C2BB87-A676-4AFA-8756-F74C8800EB48}"/>
          </ac:picMkLst>
        </pc:picChg>
      </pc:sldChg>
      <pc:sldChg chg="modSp">
        <pc:chgData name="GEORGIEV Ignat" userId="S::igeorgie@ed.ac.uk::1e2e7928-80a7-44f8-8851-c409b1d7f4cc" providerId="AD" clId="Web-{1AEB6239-5366-4554-B44A-34DFA751DB10}" dt="2018-04-17T15:56:12.194" v="826"/>
        <pc:sldMkLst>
          <pc:docMk/>
          <pc:sldMk cId="1870492456" sldId="282"/>
        </pc:sldMkLst>
        <pc:spChg chg="mod">
          <ac:chgData name="GEORGIEV Ignat" userId="S::igeorgie@ed.ac.uk::1e2e7928-80a7-44f8-8851-c409b1d7f4cc" providerId="AD" clId="Web-{1AEB6239-5366-4554-B44A-34DFA751DB10}" dt="2018-04-17T15:56:12.194" v="826"/>
          <ac:spMkLst>
            <pc:docMk/>
            <pc:sldMk cId="1870492456" sldId="282"/>
            <ac:spMk id="6" creationId="{547FEA41-C658-4C9A-AACB-F98A5B3B8BBA}"/>
          </ac:spMkLst>
        </pc:spChg>
      </pc:sldChg>
      <pc:sldChg chg="del">
        <pc:chgData name="GEORGIEV Ignat" userId="S::igeorgie@ed.ac.uk::1e2e7928-80a7-44f8-8851-c409b1d7f4cc" providerId="AD" clId="Web-{1AEB6239-5366-4554-B44A-34DFA751DB10}" dt="2018-04-17T15:21:41.243" v="248"/>
        <pc:sldMkLst>
          <pc:docMk/>
          <pc:sldMk cId="2161164765" sldId="288"/>
        </pc:sldMkLst>
      </pc:sldChg>
      <pc:sldChg chg="modSp modNotes">
        <pc:chgData name="GEORGIEV Ignat" userId="S::igeorgie@ed.ac.uk::1e2e7928-80a7-44f8-8851-c409b1d7f4cc" providerId="AD" clId="Web-{1AEB6239-5366-4554-B44A-34DFA751DB10}" dt="2018-04-17T15:22:48.352" v="270"/>
        <pc:sldMkLst>
          <pc:docMk/>
          <pc:sldMk cId="2575612864" sldId="289"/>
        </pc:sldMkLst>
        <pc:spChg chg="mod">
          <ac:chgData name="GEORGIEV Ignat" userId="S::igeorgie@ed.ac.uk::1e2e7928-80a7-44f8-8851-c409b1d7f4cc" providerId="AD" clId="Web-{1AEB6239-5366-4554-B44A-34DFA751DB10}" dt="2018-04-17T15:21:47.212" v="253"/>
          <ac:spMkLst>
            <pc:docMk/>
            <pc:sldMk cId="2575612864" sldId="289"/>
            <ac:spMk id="2" creationId="{A9B28BC5-9500-48E4-88B9-10CD1EC3100E}"/>
          </ac:spMkLst>
        </pc:spChg>
      </pc:sldChg>
      <pc:sldChg chg="modNotes">
        <pc:chgData name="GEORGIEV Ignat" userId="S::igeorgie@ed.ac.uk::1e2e7928-80a7-44f8-8851-c409b1d7f4cc" providerId="AD" clId="Web-{1AEB6239-5366-4554-B44A-34DFA751DB10}" dt="2018-04-17T15:23:08.634" v="274"/>
        <pc:sldMkLst>
          <pc:docMk/>
          <pc:sldMk cId="2279823551" sldId="296"/>
        </pc:sldMkLst>
      </pc:sldChg>
      <pc:sldChg chg="addSp delSp modSp addAnim delAnim modAnim">
        <pc:chgData name="GEORGIEV Ignat" userId="S::igeorgie@ed.ac.uk::1e2e7928-80a7-44f8-8851-c409b1d7f4cc" providerId="AD" clId="Web-{1AEB6239-5366-4554-B44A-34DFA751DB10}" dt="2018-04-17T15:52:18.770" v="805"/>
        <pc:sldMkLst>
          <pc:docMk/>
          <pc:sldMk cId="3178522251" sldId="298"/>
        </pc:sldMkLst>
        <pc:spChg chg="add mod">
          <ac:chgData name="GEORGIEV Ignat" userId="S::igeorgie@ed.ac.uk::1e2e7928-80a7-44f8-8851-c409b1d7f4cc" providerId="AD" clId="Web-{1AEB6239-5366-4554-B44A-34DFA751DB10}" dt="2018-04-17T15:24:20.571" v="280"/>
          <ac:spMkLst>
            <pc:docMk/>
            <pc:sldMk cId="3178522251" sldId="298"/>
            <ac:spMk id="3" creationId="{391186E9-A804-4E08-A751-1947439CB52D}"/>
          </ac:spMkLst>
        </pc:spChg>
        <pc:spChg chg="add mod ord">
          <ac:chgData name="GEORGIEV Ignat" userId="S::igeorgie@ed.ac.uk::1e2e7928-80a7-44f8-8851-c409b1d7f4cc" providerId="AD" clId="Web-{1AEB6239-5366-4554-B44A-34DFA751DB10}" dt="2018-04-17T15:25:15.555" v="302"/>
          <ac:spMkLst>
            <pc:docMk/>
            <pc:sldMk cId="3178522251" sldId="298"/>
            <ac:spMk id="5" creationId="{7D2CC0AA-C15C-455D-A65A-E5E98363CBE1}"/>
          </ac:spMkLst>
        </pc:spChg>
        <pc:spChg chg="add mod">
          <ac:chgData name="GEORGIEV Ignat" userId="S::igeorgie@ed.ac.uk::1e2e7928-80a7-44f8-8851-c409b1d7f4cc" providerId="AD" clId="Web-{1AEB6239-5366-4554-B44A-34DFA751DB10}" dt="2018-04-17T15:51:41.394" v="773"/>
          <ac:spMkLst>
            <pc:docMk/>
            <pc:sldMk cId="3178522251" sldId="298"/>
            <ac:spMk id="8" creationId="{A561EFB0-7706-4006-B3A8-04B4CF2EB55A}"/>
          </ac:spMkLst>
        </pc:spChg>
        <pc:spChg chg="add mod">
          <ac:chgData name="GEORGIEV Ignat" userId="S::igeorgie@ed.ac.uk::1e2e7928-80a7-44f8-8851-c409b1d7f4cc" providerId="AD" clId="Web-{1AEB6239-5366-4554-B44A-34DFA751DB10}" dt="2018-04-17T15:26:46.382" v="376"/>
          <ac:spMkLst>
            <pc:docMk/>
            <pc:sldMk cId="3178522251" sldId="298"/>
            <ac:spMk id="12" creationId="{031875D7-A64C-4E58-9496-174C7AE6CEFF}"/>
          </ac:spMkLst>
        </pc:spChg>
        <pc:spChg chg="add mod">
          <ac:chgData name="GEORGIEV Ignat" userId="S::igeorgie@ed.ac.uk::1e2e7928-80a7-44f8-8851-c409b1d7f4cc" providerId="AD" clId="Web-{1AEB6239-5366-4554-B44A-34DFA751DB10}" dt="2018-04-17T15:27:35.304" v="418"/>
          <ac:spMkLst>
            <pc:docMk/>
            <pc:sldMk cId="3178522251" sldId="298"/>
            <ac:spMk id="18" creationId="{14BBF200-5DAE-446E-B77E-2876FE5A6BEB}"/>
          </ac:spMkLst>
        </pc:spChg>
        <pc:spChg chg="add mod">
          <ac:chgData name="GEORGIEV Ignat" userId="S::igeorgie@ed.ac.uk::1e2e7928-80a7-44f8-8851-c409b1d7f4cc" providerId="AD" clId="Web-{1AEB6239-5366-4554-B44A-34DFA751DB10}" dt="2018-04-17T15:27:50.397" v="421"/>
          <ac:spMkLst>
            <pc:docMk/>
            <pc:sldMk cId="3178522251" sldId="298"/>
            <ac:spMk id="20" creationId="{95EF210A-6055-43A2-98E1-4B92373C7747}"/>
          </ac:spMkLst>
        </pc:spChg>
        <pc:spChg chg="add mod">
          <ac:chgData name="GEORGIEV Ignat" userId="S::igeorgie@ed.ac.uk::1e2e7928-80a7-44f8-8851-c409b1d7f4cc" providerId="AD" clId="Web-{1AEB6239-5366-4554-B44A-34DFA751DB10}" dt="2018-04-17T15:28:33.319" v="473"/>
          <ac:spMkLst>
            <pc:docMk/>
            <pc:sldMk cId="3178522251" sldId="298"/>
            <ac:spMk id="28" creationId="{EA88FC52-EDCE-4329-8F91-5829C09C11FC}"/>
          </ac:spMkLst>
        </pc:spChg>
        <pc:spChg chg="add mod">
          <ac:chgData name="GEORGIEV Ignat" userId="S::igeorgie@ed.ac.uk::1e2e7928-80a7-44f8-8851-c409b1d7f4cc" providerId="AD" clId="Web-{1AEB6239-5366-4554-B44A-34DFA751DB10}" dt="2018-04-17T15:52:18.770" v="805"/>
          <ac:spMkLst>
            <pc:docMk/>
            <pc:sldMk cId="3178522251" sldId="298"/>
            <ac:spMk id="32" creationId="{254E94C6-DF7D-4CA8-82B3-0FFE995A2932}"/>
          </ac:spMkLst>
        </pc:spChg>
        <pc:cxnChg chg="add mod">
          <ac:chgData name="GEORGIEV Ignat" userId="S::igeorgie@ed.ac.uk::1e2e7928-80a7-44f8-8851-c409b1d7f4cc" providerId="AD" clId="Web-{1AEB6239-5366-4554-B44A-34DFA751DB10}" dt="2018-04-17T15:24:39.102" v="286"/>
          <ac:cxnSpMkLst>
            <pc:docMk/>
            <pc:sldMk cId="3178522251" sldId="298"/>
            <ac:cxnSpMk id="4" creationId="{55B9F5F3-7E06-41F7-98C8-F62771C313A1}"/>
          </ac:cxnSpMkLst>
        </pc:cxnChg>
        <pc:cxnChg chg="add mod">
          <ac:chgData name="GEORGIEV Ignat" userId="S::igeorgie@ed.ac.uk::1e2e7928-80a7-44f8-8851-c409b1d7f4cc" providerId="AD" clId="Web-{1AEB6239-5366-4554-B44A-34DFA751DB10}" dt="2018-04-17T15:25:36.023" v="309"/>
          <ac:cxnSpMkLst>
            <pc:docMk/>
            <pc:sldMk cId="3178522251" sldId="298"/>
            <ac:cxnSpMk id="6" creationId="{465D5F6B-0003-44C1-B35B-1DA45DF4D3A7}"/>
          </ac:cxnSpMkLst>
        </pc:cxnChg>
        <pc:cxnChg chg="add mod">
          <ac:chgData name="GEORGIEV Ignat" userId="S::igeorgie@ed.ac.uk::1e2e7928-80a7-44f8-8851-c409b1d7f4cc" providerId="AD" clId="Web-{1AEB6239-5366-4554-B44A-34DFA751DB10}" dt="2018-04-17T15:26:49.366" v="377"/>
          <ac:cxnSpMkLst>
            <pc:docMk/>
            <pc:sldMk cId="3178522251" sldId="298"/>
            <ac:cxnSpMk id="10" creationId="{1C11A5FC-DA00-49DB-8FCD-88822C2D0124}"/>
          </ac:cxnSpMkLst>
        </pc:cxnChg>
        <pc:cxnChg chg="add mod">
          <ac:chgData name="GEORGIEV Ignat" userId="S::igeorgie@ed.ac.uk::1e2e7928-80a7-44f8-8851-c409b1d7f4cc" providerId="AD" clId="Web-{1AEB6239-5366-4554-B44A-34DFA751DB10}" dt="2018-04-17T15:27:12.085" v="380"/>
          <ac:cxnSpMkLst>
            <pc:docMk/>
            <pc:sldMk cId="3178522251" sldId="298"/>
            <ac:cxnSpMk id="14" creationId="{0DE1661B-DC6C-418B-917E-A4D32C90C423}"/>
          </ac:cxnSpMkLst>
        </pc:cxnChg>
        <pc:cxnChg chg="add mod">
          <ac:chgData name="GEORGIEV Ignat" userId="S::igeorgie@ed.ac.uk::1e2e7928-80a7-44f8-8851-c409b1d7f4cc" providerId="AD" clId="Web-{1AEB6239-5366-4554-B44A-34DFA751DB10}" dt="2018-04-17T15:27:58.179" v="424"/>
          <ac:cxnSpMkLst>
            <pc:docMk/>
            <pc:sldMk cId="3178522251" sldId="298"/>
            <ac:cxnSpMk id="22" creationId="{23130C2D-709A-4DEE-BA55-74930551D4AC}"/>
          </ac:cxnSpMkLst>
        </pc:cxnChg>
        <pc:cxnChg chg="add del">
          <ac:chgData name="GEORGIEV Ignat" userId="S::igeorgie@ed.ac.uk::1e2e7928-80a7-44f8-8851-c409b1d7f4cc" providerId="AD" clId="Web-{1AEB6239-5366-4554-B44A-34DFA751DB10}" dt="2018-04-17T15:28:02.085" v="426"/>
          <ac:cxnSpMkLst>
            <pc:docMk/>
            <pc:sldMk cId="3178522251" sldId="298"/>
            <ac:cxnSpMk id="24" creationId="{A4EC6739-410C-4537-BBA2-A2F736E99BB5}"/>
          </ac:cxnSpMkLst>
        </pc:cxnChg>
        <pc:cxnChg chg="add del">
          <ac:chgData name="GEORGIEV Ignat" userId="S::igeorgie@ed.ac.uk::1e2e7928-80a7-44f8-8851-c409b1d7f4cc" providerId="AD" clId="Web-{1AEB6239-5366-4554-B44A-34DFA751DB10}" dt="2018-04-17T15:28:06.741" v="428"/>
          <ac:cxnSpMkLst>
            <pc:docMk/>
            <pc:sldMk cId="3178522251" sldId="298"/>
            <ac:cxnSpMk id="26" creationId="{714FFA38-E04A-4F7A-9D15-9450A66028D8}"/>
          </ac:cxnSpMkLst>
        </pc:cxnChg>
        <pc:cxnChg chg="add mod">
          <ac:chgData name="GEORGIEV Ignat" userId="S::igeorgie@ed.ac.uk::1e2e7928-80a7-44f8-8851-c409b1d7f4cc" providerId="AD" clId="Web-{1AEB6239-5366-4554-B44A-34DFA751DB10}" dt="2018-04-17T15:51:36.316" v="771"/>
          <ac:cxnSpMkLst>
            <pc:docMk/>
            <pc:sldMk cId="3178522251" sldId="298"/>
            <ac:cxnSpMk id="30" creationId="{E3973B72-B65C-4DAF-8692-5B7EF39A7737}"/>
          </ac:cxnSpMkLst>
        </pc:cxnChg>
      </pc:sldChg>
      <pc:sldChg chg="modSp modNotes">
        <pc:chgData name="GEORGIEV Ignat" userId="S::igeorgie@ed.ac.uk::1e2e7928-80a7-44f8-8851-c409b1d7f4cc" providerId="AD" clId="Web-{1AEB6239-5366-4554-B44A-34DFA751DB10}" dt="2018-04-17T15:35:42.222" v="719"/>
        <pc:sldMkLst>
          <pc:docMk/>
          <pc:sldMk cId="1738394093" sldId="299"/>
        </pc:sldMkLst>
        <pc:picChg chg="mod">
          <ac:chgData name="GEORGIEV Ignat" userId="S::igeorgie@ed.ac.uk::1e2e7928-80a7-44f8-8851-c409b1d7f4cc" providerId="AD" clId="Web-{1AEB6239-5366-4554-B44A-34DFA751DB10}" dt="2018-04-17T15:32:04.411" v="493"/>
          <ac:picMkLst>
            <pc:docMk/>
            <pc:sldMk cId="1738394093" sldId="299"/>
            <ac:picMk id="4" creationId="{7E7B196D-3114-4E35-BAE2-DFA34B239C7F}"/>
          </ac:picMkLst>
        </pc:picChg>
      </pc:sldChg>
      <pc:sldChg chg="modNotes">
        <pc:chgData name="GEORGIEV Ignat" userId="S::igeorgie@ed.ac.uk::1e2e7928-80a7-44f8-8851-c409b1d7f4cc" providerId="AD" clId="Web-{1AEB6239-5366-4554-B44A-34DFA751DB10}" dt="2018-04-17T15:35:50.019" v="721"/>
        <pc:sldMkLst>
          <pc:docMk/>
          <pc:sldMk cId="115725189" sldId="300"/>
        </pc:sldMkLst>
      </pc:sldChg>
      <pc:sldChg chg="del">
        <pc:chgData name="GEORGIEV Ignat" userId="S::igeorgie@ed.ac.uk::1e2e7928-80a7-44f8-8851-c409b1d7f4cc" providerId="AD" clId="Web-{1AEB6239-5366-4554-B44A-34DFA751DB10}" dt="2018-04-17T15:36:21.785" v="737"/>
        <pc:sldMkLst>
          <pc:docMk/>
          <pc:sldMk cId="1155276837" sldId="301"/>
        </pc:sldMkLst>
      </pc:sldChg>
      <pc:sldChg chg="del">
        <pc:chgData name="GEORGIEV Ignat" userId="S::igeorgie@ed.ac.uk::1e2e7928-80a7-44f8-8851-c409b1d7f4cc" providerId="AD" clId="Web-{1AEB6239-5366-4554-B44A-34DFA751DB10}" dt="2018-04-17T15:36:23.957" v="738"/>
        <pc:sldMkLst>
          <pc:docMk/>
          <pc:sldMk cId="949594546" sldId="302"/>
        </pc:sldMkLst>
      </pc:sldChg>
      <pc:sldChg chg="addSp delSp modSp">
        <pc:chgData name="GEORGIEV Ignat" userId="S::igeorgie@ed.ac.uk::1e2e7928-80a7-44f8-8851-c409b1d7f4cc" providerId="AD" clId="Web-{1AEB6239-5366-4554-B44A-34DFA751DB10}" dt="2018-04-17T15:39:03.487" v="745"/>
        <pc:sldMkLst>
          <pc:docMk/>
          <pc:sldMk cId="1987350476" sldId="303"/>
        </pc:sldMkLst>
        <pc:spChg chg="del">
          <ac:chgData name="GEORGIEV Ignat" userId="S::igeorgie@ed.ac.uk::1e2e7928-80a7-44f8-8851-c409b1d7f4cc" providerId="AD" clId="Web-{1AEB6239-5366-4554-B44A-34DFA751DB10}" dt="2018-04-17T15:36:30.754" v="739"/>
          <ac:spMkLst>
            <pc:docMk/>
            <pc:sldMk cId="1987350476" sldId="303"/>
            <ac:spMk id="2" creationId="{07E9C3C4-B53C-4389-AE58-64C57744CCBF}"/>
          </ac:spMkLst>
        </pc:spChg>
        <pc:spChg chg="add del mod">
          <ac:chgData name="GEORGIEV Ignat" userId="S::igeorgie@ed.ac.uk::1e2e7928-80a7-44f8-8851-c409b1d7f4cc" providerId="AD" clId="Web-{1AEB6239-5366-4554-B44A-34DFA751DB10}" dt="2018-04-17T15:39:03.487" v="745"/>
          <ac:spMkLst>
            <pc:docMk/>
            <pc:sldMk cId="1987350476" sldId="303"/>
            <ac:spMk id="5" creationId="{65F7E5C4-2210-4302-A44E-73CB6164FA3F}"/>
          </ac:spMkLst>
        </pc:spChg>
        <pc:picChg chg="mod">
          <ac:chgData name="GEORGIEV Ignat" userId="S::igeorgie@ed.ac.uk::1e2e7928-80a7-44f8-8851-c409b1d7f4cc" providerId="AD" clId="Web-{1AEB6239-5366-4554-B44A-34DFA751DB10}" dt="2018-04-17T15:36:43.160" v="743"/>
          <ac:picMkLst>
            <pc:docMk/>
            <pc:sldMk cId="1987350476" sldId="303"/>
            <ac:picMk id="4" creationId="{57F73552-98B7-4DA6-A866-52F5FB113F42}"/>
          </ac:picMkLst>
        </pc:picChg>
      </pc:sldChg>
      <pc:sldChg chg="modSp">
        <pc:chgData name="GEORGIEV Ignat" userId="S::igeorgie@ed.ac.uk::1e2e7928-80a7-44f8-8851-c409b1d7f4cc" providerId="AD" clId="Web-{1AEB6239-5366-4554-B44A-34DFA751DB10}" dt="2018-04-17T15:38:48.237" v="744"/>
        <pc:sldMkLst>
          <pc:docMk/>
          <pc:sldMk cId="3028667833" sldId="306"/>
        </pc:sldMkLst>
        <pc:picChg chg="mod">
          <ac:chgData name="GEORGIEV Ignat" userId="S::igeorgie@ed.ac.uk::1e2e7928-80a7-44f8-8851-c409b1d7f4cc" providerId="AD" clId="Web-{1AEB6239-5366-4554-B44A-34DFA751DB10}" dt="2018-04-17T15:38:48.237" v="744"/>
          <ac:picMkLst>
            <pc:docMk/>
            <pc:sldMk cId="3028667833" sldId="306"/>
            <ac:picMk id="4" creationId="{46A64483-4BF3-4E3D-BDB9-2B5328595528}"/>
          </ac:picMkLst>
        </pc:picChg>
      </pc:sldChg>
      <pc:sldChg chg="modSp new modNotes">
        <pc:chgData name="GEORGIEV Ignat" userId="S::igeorgie@ed.ac.uk::1e2e7928-80a7-44f8-8851-c409b1d7f4cc" providerId="AD" clId="Web-{1AEB6239-5366-4554-B44A-34DFA751DB10}" dt="2018-04-17T15:36:10.535" v="736"/>
        <pc:sldMkLst>
          <pc:docMk/>
          <pc:sldMk cId="3671707070" sldId="314"/>
        </pc:sldMkLst>
        <pc:spChg chg="mod">
          <ac:chgData name="GEORGIEV Ignat" userId="S::igeorgie@ed.ac.uk::1e2e7928-80a7-44f8-8851-c409b1d7f4cc" providerId="AD" clId="Web-{1AEB6239-5366-4554-B44A-34DFA751DB10}" dt="2018-04-17T15:29:02.006" v="490"/>
          <ac:spMkLst>
            <pc:docMk/>
            <pc:sldMk cId="3671707070" sldId="314"/>
            <ac:spMk id="2" creationId="{4D91FC40-72A4-416B-A845-F551A3969258}"/>
          </ac:spMkLst>
        </pc:spChg>
        <pc:spChg chg="mod">
          <ac:chgData name="GEORGIEV Ignat" userId="S::igeorgie@ed.ac.uk::1e2e7928-80a7-44f8-8851-c409b1d7f4cc" providerId="AD" clId="Web-{1AEB6239-5366-4554-B44A-34DFA751DB10}" dt="2018-04-17T15:35:31.535" v="715"/>
          <ac:spMkLst>
            <pc:docMk/>
            <pc:sldMk cId="3671707070" sldId="314"/>
            <ac:spMk id="3" creationId="{DA7B5624-6B00-4865-8D38-C9A2E5D8C52B}"/>
          </ac:spMkLst>
        </pc:spChg>
      </pc:sldChg>
    </pc:docChg>
  </pc:docChgLst>
  <pc:docChgLst>
    <pc:chgData name="GEORGIEV Ignat" userId="S::igeorgie@ed.ac.uk::1e2e7928-80a7-44f8-8851-c409b1d7f4cc" providerId="AD" clId="Web-{8A033E33-DBD6-4681-8C5B-A2A00C6CD099}"/>
    <pc:docChg chg="modSld">
      <pc:chgData name="GEORGIEV Ignat" userId="S::igeorgie@ed.ac.uk::1e2e7928-80a7-44f8-8851-c409b1d7f4cc" providerId="AD" clId="Web-{8A033E33-DBD6-4681-8C5B-A2A00C6CD099}" dt="2018-04-20T10:08:22.233" v="1"/>
      <pc:docMkLst>
        <pc:docMk/>
      </pc:docMkLst>
      <pc:sldChg chg="addSp modSp">
        <pc:chgData name="GEORGIEV Ignat" userId="S::igeorgie@ed.ac.uk::1e2e7928-80a7-44f8-8851-c409b1d7f4cc" providerId="AD" clId="Web-{8A033E33-DBD6-4681-8C5B-A2A00C6CD099}" dt="2018-04-20T10:08:22.233" v="1"/>
        <pc:sldMkLst>
          <pc:docMk/>
          <pc:sldMk cId="109857222" sldId="256"/>
        </pc:sldMkLst>
        <pc:picChg chg="add mod">
          <ac:chgData name="GEORGIEV Ignat" userId="S::igeorgie@ed.ac.uk::1e2e7928-80a7-44f8-8851-c409b1d7f4cc" providerId="AD" clId="Web-{8A033E33-DBD6-4681-8C5B-A2A00C6CD099}" dt="2018-04-20T10:08:22.233" v="1"/>
          <ac:picMkLst>
            <pc:docMk/>
            <pc:sldMk cId="109857222" sldId="256"/>
            <ac:picMk id="3" creationId="{DAD533A8-7AD3-470D-B26B-6BBD89A6CA2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Projects\Teaching\CSEP546\Lectures\DataFor%20Figures\Bias%20Vari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3"/>
          <c:order val="0"/>
          <c:tx>
            <c:v>Positive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Variance'!$C$27:$C$41</c:f>
              <c:numCache>
                <c:formatCode>General</c:formatCode>
                <c:ptCount val="15"/>
                <c:pt idx="1">
                  <c:v>9.4024734951023592E-2</c:v>
                </c:pt>
                <c:pt idx="2">
                  <c:v>0.10940147466882744</c:v>
                </c:pt>
                <c:pt idx="3">
                  <c:v>0.16039886932043856</c:v>
                </c:pt>
                <c:pt idx="4">
                  <c:v>0.2</c:v>
                </c:pt>
                <c:pt idx="5">
                  <c:v>0.23036111976262996</c:v>
                </c:pt>
                <c:pt idx="6">
                  <c:v>0.3</c:v>
                </c:pt>
                <c:pt idx="7">
                  <c:v>0.32118654885500209</c:v>
                </c:pt>
                <c:pt idx="8">
                  <c:v>0.41745217818674485</c:v>
                </c:pt>
                <c:pt idx="9">
                  <c:v>0.50929255184210453</c:v>
                </c:pt>
                <c:pt idx="10">
                  <c:v>0.56147786909099873</c:v>
                </c:pt>
                <c:pt idx="11">
                  <c:v>0.56722433432581443</c:v>
                </c:pt>
                <c:pt idx="12">
                  <c:v>0.63701258459194099</c:v>
                </c:pt>
                <c:pt idx="13">
                  <c:v>0.76</c:v>
                </c:pt>
                <c:pt idx="14">
                  <c:v>0.95</c:v>
                </c:pt>
              </c:numCache>
            </c:numRef>
          </c:xVal>
          <c:yVal>
            <c:numRef>
              <c:f>'Bias Variance'!$D$27:$D$41</c:f>
              <c:numCache>
                <c:formatCode>General</c:formatCode>
                <c:ptCount val="15"/>
                <c:pt idx="1">
                  <c:v>0.31</c:v>
                </c:pt>
                <c:pt idx="2">
                  <c:v>0.5</c:v>
                </c:pt>
                <c:pt idx="3">
                  <c:v>0.9</c:v>
                </c:pt>
                <c:pt idx="4">
                  <c:v>0.15</c:v>
                </c:pt>
                <c:pt idx="5">
                  <c:v>0.93345179150198343</c:v>
                </c:pt>
                <c:pt idx="6">
                  <c:v>0.3</c:v>
                </c:pt>
                <c:pt idx="7">
                  <c:v>0.91293693224213979</c:v>
                </c:pt>
                <c:pt idx="8">
                  <c:v>0.75</c:v>
                </c:pt>
                <c:pt idx="9">
                  <c:v>0.5433951146674556</c:v>
                </c:pt>
                <c:pt idx="10">
                  <c:v>0.97438543245872189</c:v>
                </c:pt>
                <c:pt idx="11">
                  <c:v>0.8</c:v>
                </c:pt>
                <c:pt idx="12">
                  <c:v>0.75394788013790537</c:v>
                </c:pt>
                <c:pt idx="13">
                  <c:v>0.98</c:v>
                </c:pt>
                <c:pt idx="14">
                  <c:v>0.95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1FC-40AE-8CA3-535FCFAA1C76}"/>
            </c:ext>
          </c:extLst>
        </c:ser>
        <c:ser>
          <c:idx val="4"/>
          <c:order val="1"/>
          <c:tx>
            <c:v>Negative</c:v>
          </c:tx>
          <c:spPr>
            <a:ln w="25400">
              <a:noFill/>
            </a:ln>
          </c:spPr>
          <c:marker>
            <c:symbol val="none"/>
          </c:marker>
          <c:xVal>
            <c:numRef>
              <c:f>'Bias Variance'!$F$27:$F$46</c:f>
              <c:numCache>
                <c:formatCode>General</c:formatCode>
                <c:ptCount val="20"/>
                <c:pt idx="0">
                  <c:v>0.02</c:v>
                </c:pt>
                <c:pt idx="1">
                  <c:v>6.1088979010002653E-2</c:v>
                </c:pt>
                <c:pt idx="2">
                  <c:v>0.14000000000000001</c:v>
                </c:pt>
                <c:pt idx="3">
                  <c:v>0.4</c:v>
                </c:pt>
                <c:pt idx="4">
                  <c:v>0.5</c:v>
                </c:pt>
                <c:pt idx="5">
                  <c:v>0.55000000000000004</c:v>
                </c:pt>
                <c:pt idx="8">
                  <c:v>0.7</c:v>
                </c:pt>
                <c:pt idx="10">
                  <c:v>0.7956757170046207</c:v>
                </c:pt>
                <c:pt idx="11">
                  <c:v>0.8</c:v>
                </c:pt>
                <c:pt idx="12">
                  <c:v>0.8</c:v>
                </c:pt>
                <c:pt idx="13">
                  <c:v>0.81791376168519159</c:v>
                </c:pt>
                <c:pt idx="17">
                  <c:v>0.9</c:v>
                </c:pt>
                <c:pt idx="19">
                  <c:v>0.97115856009097035</c:v>
                </c:pt>
              </c:numCache>
            </c:numRef>
          </c:xVal>
          <c:yVal>
            <c:numRef>
              <c:f>'Bias Variance'!$G$27:$G$46</c:f>
              <c:numCache>
                <c:formatCode>General</c:formatCode>
                <c:ptCount val="20"/>
                <c:pt idx="0">
                  <c:v>0.35</c:v>
                </c:pt>
                <c:pt idx="1">
                  <c:v>0.05</c:v>
                </c:pt>
                <c:pt idx="2">
                  <c:v>7.0000000000000007E-2</c:v>
                </c:pt>
                <c:pt idx="3">
                  <c:v>0.06</c:v>
                </c:pt>
                <c:pt idx="4">
                  <c:v>0.17586603331870188</c:v>
                </c:pt>
                <c:pt idx="5">
                  <c:v>0.35328360822961957</c:v>
                </c:pt>
                <c:pt idx="8">
                  <c:v>0.55000000000000004</c:v>
                </c:pt>
                <c:pt idx="10">
                  <c:v>0.62494374854326495</c:v>
                </c:pt>
                <c:pt idx="11">
                  <c:v>0.3</c:v>
                </c:pt>
                <c:pt idx="12">
                  <c:v>0.83485376092137731</c:v>
                </c:pt>
                <c:pt idx="13">
                  <c:v>0.26232655994426723</c:v>
                </c:pt>
                <c:pt idx="17">
                  <c:v>0.73974330489921258</c:v>
                </c:pt>
                <c:pt idx="19">
                  <c:v>4.4999999999999998E-2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1FC-40AE-8CA3-535FCFAA1C76}"/>
            </c:ext>
          </c:extLst>
        </c:ser>
        <c:ser>
          <c:idx val="5"/>
          <c:order val="2"/>
          <c:tx>
            <c:v>Line</c:v>
          </c:tx>
          <c:spPr>
            <a:ln>
              <a:solidFill>
                <a:schemeClr val="bg1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'Bias Variance'!$F$9:$F$19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xVal>
          <c:yVal>
            <c:numRef>
              <c:f>'Bias Variance'!$G$9:$G$19</c:f>
              <c:numCache>
                <c:formatCode>General</c:formatCode>
                <c:ptCount val="11"/>
                <c:pt idx="0">
                  <c:v>0.3</c:v>
                </c:pt>
                <c:pt idx="1">
                  <c:v>0.32999999999999996</c:v>
                </c:pt>
                <c:pt idx="2">
                  <c:v>0.36</c:v>
                </c:pt>
                <c:pt idx="3">
                  <c:v>0.39</c:v>
                </c:pt>
                <c:pt idx="4">
                  <c:v>0.42</c:v>
                </c:pt>
                <c:pt idx="5">
                  <c:v>0.44999999999999996</c:v>
                </c:pt>
                <c:pt idx="6">
                  <c:v>0.48</c:v>
                </c:pt>
                <c:pt idx="7">
                  <c:v>0.51</c:v>
                </c:pt>
                <c:pt idx="8">
                  <c:v>0.54</c:v>
                </c:pt>
                <c:pt idx="9">
                  <c:v>0.57000000000000006</c:v>
                </c:pt>
                <c:pt idx="10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1FC-40AE-8CA3-535FCFAA1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7501264"/>
        <c:axId val="246739784"/>
      </c:scatterChart>
      <c:valAx>
        <c:axId val="33750126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739784"/>
        <c:crosses val="autoZero"/>
        <c:crossBetween val="midCat"/>
        <c:majorUnit val="0.1"/>
      </c:valAx>
      <c:valAx>
        <c:axId val="24673978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501264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0-23T01:44:19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21661 13068 518 0,'10'0'46'0,"-3"-6"-37"0,-3 3-9 0,3-4 0 16,-4-2-13-16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BB2FB-17F9-4312-9AD9-D6DB1D9438A7}" type="datetimeFigureOut">
              <a:rPr lang="en-US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225" y="1222375"/>
            <a:ext cx="5862638" cy="3298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04616"/>
            <a:ext cx="533527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85338"/>
            <a:ext cx="2889938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285338"/>
            <a:ext cx="2889938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A5AC1-06F2-441A-8C0E-9FE58BCFE8D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7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9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71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50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06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91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8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13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9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33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52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9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7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86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08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6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4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9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3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4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95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18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can also get out of a while whenever we want with break.</a:t>
            </a:r>
          </a:p>
          <a:p>
            <a:r>
              <a:rPr lang="en-US" dirty="0">
                <a:cs typeface="Calibri"/>
              </a:rPr>
              <a:t>Usually used with an if statement</a:t>
            </a:r>
          </a:p>
          <a:p>
            <a:r>
              <a:rPr lang="en-US" dirty="0">
                <a:cs typeface="Calibri"/>
              </a:rPr>
              <a:t>Redo last example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also be used in for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A5AC1-06F2-441A-8C0E-9FE58BCFE8DA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4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33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65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54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0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9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12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2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2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20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33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53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2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36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ctrTitle"/>
          </p:nvPr>
        </p:nvSpPr>
        <p:spPr>
          <a:xfrm>
            <a:off x="2796981" y="1828429"/>
            <a:ext cx="6381201" cy="15160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ln>
                  <a:noFill/>
                </a:ln>
              </a:rPr>
              <a:t>Welcome to Week-11 </a:t>
            </a:r>
          </a:p>
        </p:txBody>
      </p:sp>
      <p:sp>
        <p:nvSpPr>
          <p:cNvPr id="3075" name="Subtitle 5"/>
          <p:cNvSpPr>
            <a:spLocks noGrp="1"/>
          </p:cNvSpPr>
          <p:nvPr>
            <p:ph type="subTitle" idx="1"/>
          </p:nvPr>
        </p:nvSpPr>
        <p:spPr>
          <a:xfrm>
            <a:off x="3446463" y="3598863"/>
            <a:ext cx="5308600" cy="1376362"/>
          </a:xfrm>
        </p:spPr>
        <p:txBody>
          <a:bodyPr rtlCol="0">
            <a:normAutofit fontScale="62500" lnSpcReduction="20000"/>
          </a:bodyPr>
          <a:lstStyle/>
          <a:p>
            <a:pPr eaLnBrk="1" fontAlgn="auto" hangingPunct="1">
              <a:buFont typeface="Arial"/>
              <a:buNone/>
              <a:defRPr/>
            </a:pPr>
            <a:r>
              <a:rPr lang="en-US" altLang="en-US" dirty="0" smtClean="0"/>
              <a:t>Advanced Programming in Python</a:t>
            </a:r>
          </a:p>
          <a:p>
            <a:pPr eaLnBrk="1" fontAlgn="auto" hangingPunct="1">
              <a:buFont typeface="Arial"/>
              <a:buNone/>
              <a:defRPr/>
            </a:pPr>
            <a:r>
              <a:rPr lang="en-US" altLang="en-US" dirty="0" smtClean="0"/>
              <a:t>By Engr. Imran Khan</a:t>
            </a:r>
          </a:p>
          <a:p>
            <a:pPr eaLnBrk="1" fontAlgn="auto" hangingPunct="1">
              <a:buFont typeface="Arial"/>
              <a:buNone/>
              <a:defRPr/>
            </a:pPr>
            <a:r>
              <a:rPr lang="en-US" altLang="en-US" sz="4000" dirty="0" smtClean="0"/>
              <a:t>Instructor</a:t>
            </a:r>
          </a:p>
          <a:p>
            <a:pPr eaLnBrk="1" fontAlgn="auto" hangingPunct="1">
              <a:buFont typeface="Arial"/>
              <a:buNone/>
              <a:defRPr/>
            </a:pPr>
            <a:r>
              <a:rPr lang="en-US" altLang="en-US" sz="4000" dirty="0" smtClean="0"/>
              <a:t>24</a:t>
            </a:r>
            <a:r>
              <a:rPr lang="en-US" altLang="en-US" sz="4000" baseline="30000" dirty="0" smtClean="0"/>
              <a:t>th</a:t>
            </a:r>
            <a:r>
              <a:rPr lang="en-US" altLang="en-US" sz="4000" dirty="0" smtClean="0"/>
              <a:t> August 2021</a:t>
            </a:r>
            <a:endParaRPr lang="en-US" altLang="en-US" sz="4000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1524000" y="6381750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t>1A-</a:t>
            </a:r>
            <a:fld id="{C6906398-5D93-4744-A059-F8953D3F49E5}" type="slidenum">
              <a:rPr lang="en-US" altLang="en-US" sz="14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</a:t>
            </a:fld>
            <a:endParaRPr lang="en-US" altLang="en-US" sz="1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443486"/>
      </p:ext>
    </p:extLst>
  </p:cSld>
  <p:clrMapOvr>
    <a:masterClrMapping/>
  </p:clrMapOvr>
  <p:transition spd="slow" advTm="73996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5" y="508770"/>
            <a:ext cx="8323217" cy="57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79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058" y="823367"/>
            <a:ext cx="7361873" cy="55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91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122" y="756693"/>
            <a:ext cx="7587615" cy="57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65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122" y="756693"/>
            <a:ext cx="7587615" cy="57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8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298" y="583065"/>
            <a:ext cx="92678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3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431482"/>
            <a:ext cx="75533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38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67" y="762000"/>
            <a:ext cx="7429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9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52" y="965154"/>
            <a:ext cx="74104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55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447" y="838880"/>
            <a:ext cx="72866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63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05" y="1122317"/>
            <a:ext cx="7143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0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510"/>
            <a:ext cx="10515600" cy="4903640"/>
          </a:xfrm>
        </p:spPr>
        <p:txBody>
          <a:bodyPr>
            <a:normAutofit/>
          </a:bodyPr>
          <a:lstStyle/>
          <a:p>
            <a:r>
              <a:rPr lang="en-US" dirty="0"/>
              <a:t>Introduction to Supervised Machine Learning </a:t>
            </a:r>
          </a:p>
          <a:p>
            <a:r>
              <a:rPr lang="en-US" dirty="0" smtClean="0"/>
              <a:t>Overfitting </a:t>
            </a:r>
            <a:r>
              <a:rPr lang="en-US" dirty="0"/>
              <a:t>and </a:t>
            </a:r>
            <a:r>
              <a:rPr lang="en-US" dirty="0" err="1"/>
              <a:t>Underfitting</a:t>
            </a:r>
            <a:r>
              <a:rPr lang="en-US" dirty="0"/>
              <a:t> </a:t>
            </a:r>
          </a:p>
          <a:p>
            <a:r>
              <a:rPr lang="en-US" dirty="0" smtClean="0"/>
              <a:t>Supervised </a:t>
            </a:r>
            <a:r>
              <a:rPr lang="en-US" dirty="0"/>
              <a:t>Learning: </a:t>
            </a:r>
            <a:r>
              <a:rPr lang="en-US" dirty="0" smtClean="0"/>
              <a:t>Datasets</a:t>
            </a:r>
          </a:p>
          <a:p>
            <a:r>
              <a:rPr lang="en-US" dirty="0" smtClean="0"/>
              <a:t> </a:t>
            </a:r>
            <a:r>
              <a:rPr lang="en-US" dirty="0"/>
              <a:t>K-Nearest Neighbors: </a:t>
            </a:r>
            <a:r>
              <a:rPr lang="en-US" dirty="0" smtClean="0"/>
              <a:t>Classification, Regression and </a:t>
            </a:r>
            <a:r>
              <a:rPr lang="en-US" dirty="0" err="1" smtClean="0"/>
              <a:t>Clustring</a:t>
            </a:r>
            <a:endParaRPr lang="en-US" dirty="0"/>
          </a:p>
          <a:p>
            <a:r>
              <a:rPr lang="en-US" dirty="0" smtClean="0"/>
              <a:t>Multi-Class </a:t>
            </a:r>
            <a:r>
              <a:rPr lang="en-US" dirty="0"/>
              <a:t>Classification </a:t>
            </a:r>
          </a:p>
          <a:p>
            <a:r>
              <a:rPr lang="en-US" dirty="0" smtClean="0"/>
              <a:t>Cross-Validation </a:t>
            </a:r>
          </a:p>
        </p:txBody>
      </p:sp>
    </p:spTree>
    <p:extLst>
      <p:ext uri="{BB962C8B-B14F-4D97-AF65-F5344CB8AC3E}">
        <p14:creationId xmlns:p14="http://schemas.microsoft.com/office/powerpoint/2010/main" val="99279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55" y="829491"/>
            <a:ext cx="74104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6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864" y="986517"/>
            <a:ext cx="72866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8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972" y="856978"/>
            <a:ext cx="72675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17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19" y="1042579"/>
            <a:ext cx="72009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04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818" y="1002438"/>
            <a:ext cx="68770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96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24" y="1162595"/>
            <a:ext cx="68199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52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18" y="1611630"/>
            <a:ext cx="8077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51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0722-72D4-48ED-9DC7-7F0CDEB708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</p:spTree>
    <p:extLst>
      <p:ext uri="{BB962C8B-B14F-4D97-AF65-F5344CB8AC3E}">
        <p14:creationId xmlns:p14="http://schemas.microsoft.com/office/powerpoint/2010/main" val="268321262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DAEE3-3E06-4B4D-837A-7B922290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C6C5EB-98A8-43F3-AA5D-47AA9172D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– error caused because the model can not represent the concept</a:t>
            </a:r>
          </a:p>
          <a:p>
            <a:endParaRPr lang="en-US" dirty="0"/>
          </a:p>
          <a:p>
            <a:r>
              <a:rPr lang="en-US" dirty="0"/>
              <a:t>Variance – error caused because the learning algorithm overreacts to small changes (noise) in the training data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err="1"/>
              <a:t>TotalLoss</a:t>
            </a:r>
            <a:r>
              <a:rPr lang="en-US" dirty="0"/>
              <a:t> = Bias + Variance (+ noise)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45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0F9F-ED06-4EDD-B87C-C6E72426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Bias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24FEA4-5873-4BE3-97AE-DA05BA71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690688"/>
            <a:ext cx="4240530" cy="4351338"/>
          </a:xfrm>
        </p:spPr>
        <p:txBody>
          <a:bodyPr/>
          <a:lstStyle/>
          <a:p>
            <a:r>
              <a:rPr lang="en-US" dirty="0"/>
              <a:t>Goal: produce a model that matches this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DEB-0A6F-463F-BF59-ED0E7CFA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1690688"/>
            <a:ext cx="6800850" cy="4087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CCD5A1-37F3-4129-BFB1-F28C1D96E53F}"/>
              </a:ext>
            </a:extLst>
          </p:cNvPr>
          <p:cNvSpPr txBox="1"/>
          <p:nvPr/>
        </p:nvSpPr>
        <p:spPr>
          <a:xfrm>
            <a:off x="7237922" y="5778433"/>
            <a:ext cx="14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Concept</a:t>
            </a:r>
          </a:p>
        </p:txBody>
      </p:sp>
    </p:spTree>
    <p:extLst>
      <p:ext uri="{BB962C8B-B14F-4D97-AF65-F5344CB8AC3E}">
        <p14:creationId xmlns:p14="http://schemas.microsoft.com/office/powerpoint/2010/main" val="3115893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C0CD-A0BC-4427-AAB4-5E019F8D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1089" y="1690688"/>
            <a:ext cx="7220161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3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0F9F-ED06-4EDD-B87C-C6E72426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Bias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24FEA4-5873-4BE3-97AE-DA05BA71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690688"/>
            <a:ext cx="4240530" cy="4351338"/>
          </a:xfrm>
        </p:spPr>
        <p:txBody>
          <a:bodyPr/>
          <a:lstStyle/>
          <a:p>
            <a:r>
              <a:rPr lang="en-US" dirty="0"/>
              <a:t>Goal: produce a model that matches this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0DEB-0A6F-463F-BF59-ED0E7CFA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1690688"/>
            <a:ext cx="6800850" cy="4087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CCD5A1-37F3-4129-BFB1-F28C1D96E53F}"/>
              </a:ext>
            </a:extLst>
          </p:cNvPr>
          <p:cNvSpPr txBox="1"/>
          <p:nvPr/>
        </p:nvSpPr>
        <p:spPr>
          <a:xfrm>
            <a:off x="7237922" y="5778433"/>
            <a:ext cx="14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Concept</a:t>
            </a:r>
          </a:p>
        </p:txBody>
      </p:sp>
    </p:spTree>
    <p:extLst>
      <p:ext uri="{BB962C8B-B14F-4D97-AF65-F5344CB8AC3E}">
        <p14:creationId xmlns:p14="http://schemas.microsoft.com/office/powerpoint/2010/main" val="49000656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0F9F-ED06-4EDD-B87C-C6E72426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Bias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24FEA4-5873-4BE3-97AE-DA05BA71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690688"/>
            <a:ext cx="4240530" cy="4351338"/>
          </a:xfrm>
        </p:spPr>
        <p:txBody>
          <a:bodyPr/>
          <a:lstStyle/>
          <a:p>
            <a:r>
              <a:rPr lang="en-US" dirty="0"/>
              <a:t>Goal: produce a model that matches this concept</a:t>
            </a:r>
          </a:p>
          <a:p>
            <a:r>
              <a:rPr lang="en-US" dirty="0"/>
              <a:t>Training Data for the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CD5A1-37F3-4129-BFB1-F28C1D96E53F}"/>
              </a:ext>
            </a:extLst>
          </p:cNvPr>
          <p:cNvSpPr txBox="1"/>
          <p:nvPr/>
        </p:nvSpPr>
        <p:spPr>
          <a:xfrm>
            <a:off x="7450950" y="5589057"/>
            <a:ext cx="143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10762-9420-4D94-A48E-35BB17D6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40" y="1524464"/>
            <a:ext cx="6777326" cy="40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0047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801807-1A12-4824-A84C-FC405F36A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40" y="1524463"/>
            <a:ext cx="6777326" cy="4070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70F9F-ED06-4EDD-B87C-C6E72426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Bias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24FEA4-5873-4BE3-97AE-DA05BA71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690688"/>
            <a:ext cx="4240530" cy="4351338"/>
          </a:xfrm>
        </p:spPr>
        <p:txBody>
          <a:bodyPr/>
          <a:lstStyle/>
          <a:p>
            <a:r>
              <a:rPr lang="en-US" dirty="0"/>
              <a:t>Goal: produce a model that matches this concept</a:t>
            </a:r>
          </a:p>
          <a:p>
            <a:r>
              <a:rPr lang="en-US" dirty="0"/>
              <a:t>Training Data for concept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Bias: Can’t represent it…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CD5A1-37F3-4129-BFB1-F28C1D96E53F}"/>
              </a:ext>
            </a:extLst>
          </p:cNvPr>
          <p:cNvSpPr txBox="1"/>
          <p:nvPr/>
        </p:nvSpPr>
        <p:spPr>
          <a:xfrm>
            <a:off x="7234153" y="5594468"/>
            <a:ext cx="186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 Linear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F7CFC-47E8-4EE4-B3B2-6E5AB2A119F9}"/>
              </a:ext>
            </a:extLst>
          </p:cNvPr>
          <p:cNvSpPr txBox="1"/>
          <p:nvPr/>
        </p:nvSpPr>
        <p:spPr>
          <a:xfrm>
            <a:off x="8035290" y="102790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Mistakes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C70D02-20BA-41A8-A313-3DC899C0AA8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755199" y="1397238"/>
            <a:ext cx="1268911" cy="1197372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2E8F8B-C946-43D3-A668-667AB5B63A60}"/>
              </a:ext>
            </a:extLst>
          </p:cNvPr>
          <p:cNvCxnSpPr>
            <a:stCxn id="5" idx="2"/>
          </p:cNvCxnSpPr>
          <p:nvPr/>
        </p:nvCxnSpPr>
        <p:spPr>
          <a:xfrm flipH="1">
            <a:off x="7578095" y="1397238"/>
            <a:ext cx="1177104" cy="2854722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79725-2BBE-4E3B-B5E7-448E458409A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431839" y="1397238"/>
            <a:ext cx="3323360" cy="2469119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AE475-0015-45EF-B2DD-262FCC777853}"/>
              </a:ext>
            </a:extLst>
          </p:cNvPr>
          <p:cNvSpPr txBox="1"/>
          <p:nvPr/>
        </p:nvSpPr>
        <p:spPr>
          <a:xfrm>
            <a:off x="5213290" y="2447131"/>
            <a:ext cx="17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Predicts 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154F6-5924-498F-8BCB-AABDFF625111}"/>
              </a:ext>
            </a:extLst>
          </p:cNvPr>
          <p:cNvSpPr txBox="1"/>
          <p:nvPr/>
        </p:nvSpPr>
        <p:spPr>
          <a:xfrm>
            <a:off x="8828980" y="4494775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Predicts -</a:t>
            </a:r>
          </a:p>
        </p:txBody>
      </p:sp>
    </p:spTree>
    <p:extLst>
      <p:ext uri="{BB962C8B-B14F-4D97-AF65-F5344CB8AC3E}">
        <p14:creationId xmlns:p14="http://schemas.microsoft.com/office/powerpoint/2010/main" val="2364204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C817A-23D2-4069-BA70-D9BABCB3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399" y="1483218"/>
            <a:ext cx="6846007" cy="4111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70F9F-ED06-4EDD-B87C-C6E72426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Variance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24FEA4-5873-4BE3-97AE-DA05BA71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690688"/>
            <a:ext cx="4240530" cy="4351338"/>
          </a:xfrm>
        </p:spPr>
        <p:txBody>
          <a:bodyPr/>
          <a:lstStyle/>
          <a:p>
            <a:r>
              <a:rPr lang="en-US" dirty="0"/>
              <a:t>Goal: produce a model that matches this concept</a:t>
            </a:r>
          </a:p>
          <a:p>
            <a:r>
              <a:rPr lang="en-US" dirty="0"/>
              <a:t>New data, new model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CD5A1-37F3-4129-BFB1-F28C1D96E53F}"/>
              </a:ext>
            </a:extLst>
          </p:cNvPr>
          <p:cNvSpPr txBox="1"/>
          <p:nvPr/>
        </p:nvSpPr>
        <p:spPr>
          <a:xfrm>
            <a:off x="7234153" y="5594468"/>
            <a:ext cx="186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 Linear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DAE475-0015-45EF-B2DD-262FCC777853}"/>
              </a:ext>
            </a:extLst>
          </p:cNvPr>
          <p:cNvSpPr txBox="1"/>
          <p:nvPr/>
        </p:nvSpPr>
        <p:spPr>
          <a:xfrm>
            <a:off x="5213290" y="2332831"/>
            <a:ext cx="17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Predicts 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154F6-5924-498F-8BCB-AABDFF625111}"/>
              </a:ext>
            </a:extLst>
          </p:cNvPr>
          <p:cNvSpPr txBox="1"/>
          <p:nvPr/>
        </p:nvSpPr>
        <p:spPr>
          <a:xfrm>
            <a:off x="8828980" y="4494775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Predicts 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4EF5D-7EF6-4F26-AD9C-4023203E7792}"/>
              </a:ext>
            </a:extLst>
          </p:cNvPr>
          <p:cNvSpPr txBox="1"/>
          <p:nvPr/>
        </p:nvSpPr>
        <p:spPr>
          <a:xfrm>
            <a:off x="7532176" y="901389"/>
            <a:ext cx="244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Bias Mistakes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5F30DC-4C13-441F-99CF-85C4E03CC40A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756542" y="1270721"/>
            <a:ext cx="824687" cy="614278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94A6C2-6D32-47B7-A11F-074D96A1EFF8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789092" y="1270721"/>
            <a:ext cx="967450" cy="3593386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FDB7CC-A95E-458D-ADCE-03298BF5F991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897882" y="1270721"/>
            <a:ext cx="2858660" cy="3224054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A243C8-DAE1-4700-9CEE-0C4AD1F8879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756542" y="1270721"/>
            <a:ext cx="2328047" cy="536266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404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F16AE-4691-4EA2-9FB4-D63CB999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399" y="1441318"/>
            <a:ext cx="6885669" cy="4140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70F9F-ED06-4EDD-B87C-C6E72426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Variance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24FEA4-5873-4BE3-97AE-DA05BA71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690688"/>
            <a:ext cx="4240530" cy="4351338"/>
          </a:xfrm>
        </p:spPr>
        <p:txBody>
          <a:bodyPr/>
          <a:lstStyle/>
          <a:p>
            <a:r>
              <a:rPr lang="en-US" dirty="0"/>
              <a:t>Goal: produce a model that matches this concept</a:t>
            </a:r>
          </a:p>
          <a:p>
            <a:r>
              <a:rPr lang="en-US" dirty="0"/>
              <a:t>New data, new model</a:t>
            </a:r>
          </a:p>
          <a:p>
            <a:r>
              <a:rPr lang="en-US" dirty="0"/>
              <a:t>New data, new model…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Variance: Sensitivity to changes &amp; noise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CD5A1-37F3-4129-BFB1-F28C1D96E53F}"/>
              </a:ext>
            </a:extLst>
          </p:cNvPr>
          <p:cNvSpPr txBox="1"/>
          <p:nvPr/>
        </p:nvSpPr>
        <p:spPr>
          <a:xfrm>
            <a:off x="7234153" y="5594468"/>
            <a:ext cx="186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a Linear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DAE475-0015-45EF-B2DD-262FCC777853}"/>
              </a:ext>
            </a:extLst>
          </p:cNvPr>
          <p:cNvSpPr txBox="1"/>
          <p:nvPr/>
        </p:nvSpPr>
        <p:spPr>
          <a:xfrm>
            <a:off x="5213290" y="2332831"/>
            <a:ext cx="17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Predicts 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154F6-5924-498F-8BCB-AABDFF625111}"/>
              </a:ext>
            </a:extLst>
          </p:cNvPr>
          <p:cNvSpPr txBox="1"/>
          <p:nvPr/>
        </p:nvSpPr>
        <p:spPr>
          <a:xfrm>
            <a:off x="9247434" y="3681691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Predicts 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4EF5D-7EF6-4F26-AD9C-4023203E7792}"/>
              </a:ext>
            </a:extLst>
          </p:cNvPr>
          <p:cNvSpPr txBox="1"/>
          <p:nvPr/>
        </p:nvSpPr>
        <p:spPr>
          <a:xfrm>
            <a:off x="7532176" y="901389"/>
            <a:ext cx="184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Mistakes will vary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FDB7CC-A95E-458D-ADCE-03298BF5F991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448604" y="1270721"/>
            <a:ext cx="1008482" cy="2158279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A243C8-DAE1-4700-9CEE-0C4AD1F8879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57086" y="1270721"/>
            <a:ext cx="1780738" cy="1797943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528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97A7-4F41-46AD-B3CE-B93F4CA3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think about Bias &amp; 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85C0A-197C-49AB-BAC7-BAE7633A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14" y="2240074"/>
            <a:ext cx="7240818" cy="3444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B04841-B220-40EF-8630-3EB0D0C16937}"/>
                  </a:ext>
                </a:extLst>
              </p14:cNvPr>
              <p14:cNvContentPartPr/>
              <p14:nvPr/>
            </p14:nvContentPartPr>
            <p14:xfrm>
              <a:off x="7797960" y="4695480"/>
              <a:ext cx="11520" cy="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B04841-B220-40EF-8630-3EB0D0C169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3160" y="2626920"/>
                <a:ext cx="5791320" cy="21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88313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A2DE-182E-41B2-AB8C-52010C5A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Variance: More Powerful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12CB8-5C34-4518-ACA9-013EC8502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56" y="1825625"/>
            <a:ext cx="3564610" cy="4351338"/>
          </a:xfrm>
        </p:spPr>
        <p:txBody>
          <a:bodyPr/>
          <a:lstStyle/>
          <a:p>
            <a:r>
              <a:rPr lang="en-US" dirty="0"/>
              <a:t>Powerful Models can represent complex concepts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Mistakes!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0DF75-189E-44CE-BF67-1D9BE89A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37" y="1539613"/>
            <a:ext cx="7543998" cy="4536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D26FB4-12F0-40C9-A29F-7F3DFF839813}"/>
              </a:ext>
            </a:extLst>
          </p:cNvPr>
          <p:cNvSpPr txBox="1"/>
          <p:nvPr/>
        </p:nvSpPr>
        <p:spPr>
          <a:xfrm>
            <a:off x="4992621" y="1502459"/>
            <a:ext cx="110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</a:t>
            </a:r>
          </a:p>
          <a:p>
            <a:r>
              <a:rPr lang="en-US" dirty="0"/>
              <a:t>Predicts 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57B46-246D-4328-845C-CC82999F4730}"/>
              </a:ext>
            </a:extLst>
          </p:cNvPr>
          <p:cNvSpPr txBox="1"/>
          <p:nvPr/>
        </p:nvSpPr>
        <p:spPr>
          <a:xfrm>
            <a:off x="8313343" y="5133721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Predicts -</a:t>
            </a:r>
          </a:p>
        </p:txBody>
      </p:sp>
    </p:spTree>
    <p:extLst>
      <p:ext uri="{BB962C8B-B14F-4D97-AF65-F5344CB8AC3E}">
        <p14:creationId xmlns:p14="http://schemas.microsoft.com/office/powerpoint/2010/main" val="133352624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98DCA-E61B-49B8-BF1C-C63C02B2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37" y="1487360"/>
            <a:ext cx="7547379" cy="453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8A2DE-182E-41B2-AB8C-52010C5A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Variance: More Powerful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12CB8-5C34-4518-ACA9-013EC8502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56" y="1825625"/>
            <a:ext cx="3564610" cy="4351338"/>
          </a:xfrm>
        </p:spPr>
        <p:txBody>
          <a:bodyPr/>
          <a:lstStyle/>
          <a:p>
            <a:r>
              <a:rPr lang="en-US" dirty="0"/>
              <a:t>But get more data…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good!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C4B71-A461-4371-9ACC-4B29A9E3F641}"/>
              </a:ext>
            </a:extLst>
          </p:cNvPr>
          <p:cNvSpPr txBox="1"/>
          <p:nvPr/>
        </p:nvSpPr>
        <p:spPr>
          <a:xfrm>
            <a:off x="4992621" y="1502459"/>
            <a:ext cx="110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</a:t>
            </a:r>
          </a:p>
          <a:p>
            <a:r>
              <a:rPr lang="en-US" dirty="0"/>
              <a:t>Predicts 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9F916-1E49-4FE8-88A2-742A09788496}"/>
              </a:ext>
            </a:extLst>
          </p:cNvPr>
          <p:cNvSpPr txBox="1"/>
          <p:nvPr/>
        </p:nvSpPr>
        <p:spPr>
          <a:xfrm>
            <a:off x="8313343" y="5133721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Predicts -</a:t>
            </a:r>
          </a:p>
        </p:txBody>
      </p:sp>
    </p:spTree>
    <p:extLst>
      <p:ext uri="{BB962C8B-B14F-4D97-AF65-F5344CB8AC3E}">
        <p14:creationId xmlns:p14="http://schemas.microsoft.com/office/powerpoint/2010/main" val="61112711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A20E-92F1-4C01-B7F9-57363EFE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1892"/>
          </a:xfrm>
        </p:spPr>
        <p:txBody>
          <a:bodyPr/>
          <a:lstStyle/>
          <a:p>
            <a:r>
              <a:rPr lang="en-US" dirty="0"/>
              <a:t>Overfitting vs Underfitting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CEC210-2301-44EB-8E65-5593C2DCB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69" y="579937"/>
            <a:ext cx="5157787" cy="823912"/>
          </a:xfrm>
        </p:spPr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7D60B2-DBCF-470F-9763-3B0DE9CA9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2769" y="1403849"/>
            <a:ext cx="5893231" cy="3684588"/>
          </a:xfrm>
        </p:spPr>
        <p:txBody>
          <a:bodyPr>
            <a:normAutofit/>
          </a:bodyPr>
          <a:lstStyle/>
          <a:p>
            <a:r>
              <a:rPr lang="en-US" dirty="0"/>
              <a:t>Fitting the data too well</a:t>
            </a:r>
          </a:p>
          <a:p>
            <a:pPr lvl="1"/>
            <a:r>
              <a:rPr lang="en-US" dirty="0"/>
              <a:t>Features are noisy / uncorrelated to concept</a:t>
            </a:r>
          </a:p>
          <a:p>
            <a:pPr lvl="1"/>
            <a:r>
              <a:rPr lang="en-US" dirty="0"/>
              <a:t>Modeling process very sensitive (powerful)</a:t>
            </a:r>
          </a:p>
          <a:p>
            <a:pPr lvl="1"/>
            <a:r>
              <a:rPr lang="en-US" dirty="0"/>
              <a:t>Too much search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873837-CA98-45DA-9078-B64EFC3E8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6805" y="579937"/>
            <a:ext cx="5183188" cy="823912"/>
          </a:xfrm>
        </p:spPr>
        <p:txBody>
          <a:bodyPr/>
          <a:lstStyle/>
          <a:p>
            <a:r>
              <a:rPr lang="en-US" dirty="0"/>
              <a:t>Underfitting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CE2FC51-B1B2-4893-A3A4-88EE2B6A8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6805" y="1403849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Learning too little of the true concept</a:t>
            </a:r>
          </a:p>
          <a:p>
            <a:pPr lvl="1"/>
            <a:r>
              <a:rPr lang="en-US" dirty="0"/>
              <a:t>Features don’t capture concept</a:t>
            </a:r>
          </a:p>
          <a:p>
            <a:pPr lvl="1"/>
            <a:r>
              <a:rPr lang="en-US" dirty="0"/>
              <a:t>Too much bias in model</a:t>
            </a:r>
          </a:p>
          <a:p>
            <a:pPr lvl="1"/>
            <a:r>
              <a:rPr lang="en-US" dirty="0"/>
              <a:t>Too little search to fit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A0C8F8-E8EF-48D3-9A9C-EFAF4FA1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67" y="3864486"/>
            <a:ext cx="4584589" cy="2755631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BEC8842-E2E2-4067-8B9A-26D1AA43166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669198" y="386448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222830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7EFF-4EB1-47BF-A2CC-716582E9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52CCB-BBBE-41C8-A3B2-429FDB4F8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39" y="1497107"/>
            <a:ext cx="7835522" cy="4699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B5894-C1DD-49C8-8B5A-547CBB1E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66" y="3064306"/>
            <a:ext cx="238125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59AE6-6EE3-4142-95DE-FC44BA80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396" y="2736945"/>
            <a:ext cx="238125" cy="17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754C5-6A52-43F8-91EA-EA8DAE60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792" y="2978581"/>
            <a:ext cx="238125" cy="1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024BDA-29B3-4FD6-BE97-6F08557B0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397" y="3257550"/>
            <a:ext cx="238125" cy="17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DC5626-A640-4249-9D91-3F6A1760A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834" y="4629635"/>
            <a:ext cx="219075" cy="17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964CD-0F74-46FB-A42F-A06852185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035" y="4288672"/>
            <a:ext cx="219075" cy="17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B348A-D703-4F50-A93B-4A933E687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662" y="3846721"/>
            <a:ext cx="219075" cy="17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F282B-6C77-4D3B-9222-FE6BABD7A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611" y="4202947"/>
            <a:ext cx="219075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6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C0CD-A0BC-4427-AAB4-5E019F8D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376" y="1312817"/>
            <a:ext cx="8124825" cy="48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00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0789-C4BC-4E35-8E98-72F8F633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70505-2CC8-4404-8CE9-932B5CB7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9" y="3000572"/>
            <a:ext cx="3366967" cy="2019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69635-CD3E-4B15-8A9B-F783FF35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610" y="2006331"/>
            <a:ext cx="3026664" cy="1819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642179-341C-4F8B-BB5F-1434E39098FB}"/>
                  </a:ext>
                </a:extLst>
              </p:cNvPr>
              <p:cNvSpPr txBox="1"/>
              <p:nvPr/>
            </p:nvSpPr>
            <p:spPr>
              <a:xfrm>
                <a:off x="6364892" y="3825549"/>
                <a:ext cx="14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Throw 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642179-341C-4F8B-BB5F-1434E3909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2" y="3825549"/>
                <a:ext cx="1436099" cy="369332"/>
              </a:xfrm>
              <a:prstGeom prst="rect">
                <a:avLst/>
              </a:prstGeom>
              <a:blipFill>
                <a:blip r:embed="rId4"/>
                <a:stretch>
                  <a:fillRect l="-33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77407BC-65D8-413B-9E96-B74D9022F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611" y="4668608"/>
            <a:ext cx="3026664" cy="1819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30CA9-961F-4391-AC8E-C300073A0651}"/>
                  </a:ext>
                </a:extLst>
              </p:cNvPr>
              <p:cNvSpPr txBox="1"/>
              <p:nvPr/>
            </p:nvSpPr>
            <p:spPr>
              <a:xfrm>
                <a:off x="6364893" y="6487827"/>
                <a:ext cx="905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30CA9-961F-4391-AC8E-C300073A0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93" y="6487827"/>
                <a:ext cx="905312" cy="369332"/>
              </a:xfrm>
              <a:prstGeom prst="rect">
                <a:avLst/>
              </a:prstGeom>
              <a:blipFill>
                <a:blip r:embed="rId6"/>
                <a:stretch>
                  <a:fillRect l="-53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843710B-7223-45AF-B140-990AFD1779ED}"/>
              </a:ext>
            </a:extLst>
          </p:cNvPr>
          <p:cNvSpPr txBox="1"/>
          <p:nvPr/>
        </p:nvSpPr>
        <p:spPr>
          <a:xfrm>
            <a:off x="8962034" y="2162215"/>
            <a:ext cx="2852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Won’t learn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Powerful -&gt; high variance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866C9-BEBA-4296-9674-765903E6CC6D}"/>
              </a:ext>
            </a:extLst>
          </p:cNvPr>
          <p:cNvSpPr txBox="1"/>
          <p:nvPr/>
        </p:nvSpPr>
        <p:spPr>
          <a:xfrm>
            <a:off x="8962034" y="4759618"/>
            <a:ext cx="2852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model -&gt; low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Powerful -&gt; low variance</a:t>
            </a:r>
          </a:p>
        </p:txBody>
      </p:sp>
    </p:spTree>
    <p:extLst>
      <p:ext uri="{BB962C8B-B14F-4D97-AF65-F5344CB8AC3E}">
        <p14:creationId xmlns:p14="http://schemas.microsoft.com/office/powerpoint/2010/main" val="2632980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C6E3-D354-44CA-9502-3CD252D2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 dirty="0"/>
              <a:t>The Power of a Model Building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7CB1B-4D1D-417B-83E4-C82FA768B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8722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Weaker Modeling Process</a:t>
            </a:r>
            <a:br>
              <a:rPr lang="en-US" dirty="0"/>
            </a:br>
            <a:r>
              <a:rPr lang="en-US" dirty="0"/>
              <a:t>( higher bias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4A48-D4BE-4706-B36F-5FE02A1B9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62634"/>
            <a:ext cx="5157787" cy="368458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/>
              <a:t>Simple Model (e.g. linear)</a:t>
            </a:r>
          </a:p>
          <a:p>
            <a:r>
              <a:rPr lang="en-US" sz="2000" dirty="0"/>
              <a:t>Fixed sized Model (e.g. fixed # weights)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Small Feature Set (e.g. top 10 tokens)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Constrained Search (e.g. few iterations of gradient descent)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EFEAB-F616-44B1-BCB3-6D26AFD37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8722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More Powerful Modeling Process</a:t>
            </a:r>
            <a:br>
              <a:rPr lang="en-US" dirty="0"/>
            </a:br>
            <a:r>
              <a:rPr lang="en-US" dirty="0"/>
              <a:t>(higher variance)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2669F-1628-487B-A8E3-ED35616CC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62634"/>
            <a:ext cx="5183188" cy="3684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Complex Model (e.g. high order polynomial)</a:t>
            </a:r>
          </a:p>
          <a:p>
            <a:r>
              <a:rPr lang="en-US" sz="2000" dirty="0"/>
              <a:t>Scalable Model (e.g. decision tree)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Large Feature Set (e.g. every token in data)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Unconstrained Search (e.g. exhaustive search)</a:t>
            </a:r>
          </a:p>
        </p:txBody>
      </p:sp>
    </p:spTree>
    <p:extLst>
      <p:ext uri="{BB962C8B-B14F-4D97-AF65-F5344CB8AC3E}">
        <p14:creationId xmlns:p14="http://schemas.microsoft.com/office/powerpoint/2010/main" val="275744912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180A-C0F3-482D-9541-DC8BA94A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to Balance Under &amp;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A4707-8E9F-43B9-BC70-99887C353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r>
              <a:rPr lang="en-US" dirty="0"/>
              <a:t>Learning Algorithms</a:t>
            </a:r>
          </a:p>
          <a:p>
            <a:r>
              <a:rPr lang="en-US" dirty="0"/>
              <a:t>Feature Sets</a:t>
            </a:r>
          </a:p>
          <a:p>
            <a:r>
              <a:rPr lang="en-US" dirty="0"/>
              <a:t>Complexity of Concept</a:t>
            </a:r>
          </a:p>
          <a:p>
            <a:r>
              <a:rPr lang="en-US" dirty="0"/>
              <a:t>Search and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 sweeps!</a:t>
            </a:r>
          </a:p>
        </p:txBody>
      </p:sp>
    </p:spTree>
    <p:extLst>
      <p:ext uri="{BB962C8B-B14F-4D97-AF65-F5344CB8AC3E}">
        <p14:creationId xmlns:p14="http://schemas.microsoft.com/office/powerpoint/2010/main" val="281514684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89BB-BE6F-40A1-B693-1791AD05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Overfitting and Underfitting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A4967A-92A3-4AF4-A144-61E86CAF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/ Variance tradeoff a primary challenge in machine learning</a:t>
            </a:r>
          </a:p>
          <a:p>
            <a:endParaRPr lang="en-US" dirty="0"/>
          </a:p>
          <a:p>
            <a:r>
              <a:rPr lang="en-US" dirty="0"/>
              <a:t>Internalize: More powerful modeling is not always better</a:t>
            </a:r>
          </a:p>
          <a:p>
            <a:endParaRPr lang="en-US" dirty="0"/>
          </a:p>
          <a:p>
            <a:r>
              <a:rPr lang="en-US" dirty="0"/>
              <a:t>Learn to identify overfitting and underfitting</a:t>
            </a:r>
          </a:p>
          <a:p>
            <a:endParaRPr lang="en-US" dirty="0"/>
          </a:p>
          <a:p>
            <a:r>
              <a:rPr lang="en-US" dirty="0"/>
              <a:t>Tuning parameters &amp; interpreting output correctly is key</a:t>
            </a:r>
          </a:p>
        </p:txBody>
      </p:sp>
    </p:spTree>
    <p:extLst>
      <p:ext uri="{BB962C8B-B14F-4D97-AF65-F5344CB8AC3E}">
        <p14:creationId xmlns:p14="http://schemas.microsoft.com/office/powerpoint/2010/main" val="141332139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84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 HOPE YOU LEARN A LOT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ENJOY THE TRAINING!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THANK YOU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03"/>
    </mc:Choice>
    <mc:Fallback xmlns="">
      <p:transition spd="slow" advTm="3910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16" y="396920"/>
            <a:ext cx="84391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84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41" y="582795"/>
            <a:ext cx="8049306" cy="58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81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98" y="891947"/>
            <a:ext cx="7609638" cy="54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46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018" y="888682"/>
            <a:ext cx="89439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5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910" y="706210"/>
            <a:ext cx="7467193" cy="5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39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1269</Words>
  <Application>Microsoft Office PowerPoint</Application>
  <PresentationFormat>Widescreen</PresentationFormat>
  <Paragraphs>283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Wingdings</vt:lpstr>
      <vt:lpstr>Office Theme</vt:lpstr>
      <vt:lpstr>Welcome to Week-11 </vt:lpstr>
      <vt:lpstr>Today</vt:lpstr>
      <vt:lpstr>Supervised Machine Learning</vt:lpstr>
      <vt:lpstr>Supervised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Overfitting and Underfitting</vt:lpstr>
      <vt:lpstr>Bias and Variance</vt:lpstr>
      <vt:lpstr>Visualizing Bias</vt:lpstr>
      <vt:lpstr>Visualizing Bias</vt:lpstr>
      <vt:lpstr>Visualizing Bias</vt:lpstr>
      <vt:lpstr>Visualizing Bias</vt:lpstr>
      <vt:lpstr>Visualizing Variance</vt:lpstr>
      <vt:lpstr>Visualizing Variance</vt:lpstr>
      <vt:lpstr>Another way to think about Bias &amp; Variance</vt:lpstr>
      <vt:lpstr>Bias and Variance: More Powerful Model</vt:lpstr>
      <vt:lpstr>Bias and Variance: More Powerful Model</vt:lpstr>
      <vt:lpstr>Overfitting vs Underfitting</vt:lpstr>
      <vt:lpstr>The Effect of Noise</vt:lpstr>
      <vt:lpstr>The Effect of Features</vt:lpstr>
      <vt:lpstr>The Power of a Model Building Process</vt:lpstr>
      <vt:lpstr>Modeling to Balance Under &amp; Overfitting</vt:lpstr>
      <vt:lpstr>Summary of Overfitting and Underfitting</vt:lpstr>
      <vt:lpstr>I HOPE YOU LEARN A LOT &amp; ENJOY THE TRAINING!  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2021-08-24T06:11:15Z</dcterms:modified>
</cp:coreProperties>
</file>